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3" r:id="rId2"/>
    <p:sldMasterId id="2147483685" r:id="rId3"/>
    <p:sldMasterId id="2147483698" r:id="rId4"/>
    <p:sldMasterId id="2147483711" r:id="rId5"/>
  </p:sldMasterIdLst>
  <p:notesMasterIdLst>
    <p:notesMasterId r:id="rId177"/>
  </p:notesMasterIdLst>
  <p:handoutMasterIdLst>
    <p:handoutMasterId r:id="rId178"/>
  </p:handoutMasterIdLst>
  <p:sldIdLst>
    <p:sldId id="467" r:id="rId6"/>
    <p:sldId id="474" r:id="rId7"/>
    <p:sldId id="481" r:id="rId8"/>
    <p:sldId id="475" r:id="rId9"/>
    <p:sldId id="529" r:id="rId10"/>
    <p:sldId id="409" r:id="rId11"/>
    <p:sldId id="477" r:id="rId12"/>
    <p:sldId id="568" r:id="rId13"/>
    <p:sldId id="564" r:id="rId14"/>
    <p:sldId id="565" r:id="rId15"/>
    <p:sldId id="566" r:id="rId16"/>
    <p:sldId id="419" r:id="rId17"/>
    <p:sldId id="570" r:id="rId18"/>
    <p:sldId id="423" r:id="rId19"/>
    <p:sldId id="425" r:id="rId20"/>
    <p:sldId id="426" r:id="rId21"/>
    <p:sldId id="569" r:id="rId22"/>
    <p:sldId id="414" r:id="rId23"/>
    <p:sldId id="491" r:id="rId24"/>
    <p:sldId id="508" r:id="rId25"/>
    <p:sldId id="571" r:id="rId26"/>
    <p:sldId id="410" r:id="rId27"/>
    <p:sldId id="478" r:id="rId28"/>
    <p:sldId id="501" r:id="rId29"/>
    <p:sldId id="420" r:id="rId30"/>
    <p:sldId id="499" r:id="rId31"/>
    <p:sldId id="500" r:id="rId32"/>
    <p:sldId id="502" r:id="rId33"/>
    <p:sldId id="572" r:id="rId34"/>
    <p:sldId id="411" r:id="rId35"/>
    <p:sldId id="479" r:id="rId36"/>
    <p:sldId id="505" r:id="rId37"/>
    <p:sldId id="421" r:id="rId38"/>
    <p:sldId id="471" r:id="rId39"/>
    <p:sldId id="504" r:id="rId40"/>
    <p:sldId id="507" r:id="rId41"/>
    <p:sldId id="427" r:id="rId42"/>
    <p:sldId id="503" r:id="rId43"/>
    <p:sldId id="573" r:id="rId44"/>
    <p:sldId id="482" r:id="rId45"/>
    <p:sldId id="574" r:id="rId46"/>
    <p:sldId id="412" r:id="rId47"/>
    <p:sldId id="480" r:id="rId48"/>
    <p:sldId id="443" r:id="rId49"/>
    <p:sldId id="560" r:id="rId50"/>
    <p:sldId id="444" r:id="rId51"/>
    <p:sldId id="509" r:id="rId52"/>
    <p:sldId id="511" r:id="rId53"/>
    <p:sldId id="289" r:id="rId54"/>
    <p:sldId id="483" r:id="rId55"/>
    <p:sldId id="575" r:id="rId56"/>
    <p:sldId id="422" r:id="rId57"/>
    <p:sldId id="486" r:id="rId58"/>
    <p:sldId id="498" r:id="rId59"/>
    <p:sldId id="428" r:id="rId60"/>
    <p:sldId id="510" r:id="rId61"/>
    <p:sldId id="512" r:id="rId62"/>
    <p:sldId id="581" r:id="rId63"/>
    <p:sldId id="582" r:id="rId64"/>
    <p:sldId id="429" r:id="rId65"/>
    <p:sldId id="487" r:id="rId66"/>
    <p:sldId id="576" r:id="rId67"/>
    <p:sldId id="580" r:id="rId68"/>
    <p:sldId id="577" r:id="rId69"/>
    <p:sldId id="579" r:id="rId70"/>
    <p:sldId id="430" r:id="rId71"/>
    <p:sldId id="557" r:id="rId72"/>
    <p:sldId id="558" r:id="rId73"/>
    <p:sldId id="445" r:id="rId74"/>
    <p:sldId id="559" r:id="rId75"/>
    <p:sldId id="446" r:id="rId76"/>
    <p:sldId id="294" r:id="rId77"/>
    <p:sldId id="542" r:id="rId78"/>
    <p:sldId id="514" r:id="rId79"/>
    <p:sldId id="517" r:id="rId80"/>
    <p:sldId id="586" r:id="rId81"/>
    <p:sldId id="583" r:id="rId82"/>
    <p:sldId id="584" r:id="rId83"/>
    <p:sldId id="585" r:id="rId84"/>
    <p:sldId id="520" r:id="rId85"/>
    <p:sldId id="528" r:id="rId86"/>
    <p:sldId id="521" r:id="rId87"/>
    <p:sldId id="523" r:id="rId88"/>
    <p:sldId id="525" r:id="rId89"/>
    <p:sldId id="527" r:id="rId90"/>
    <p:sldId id="587" r:id="rId91"/>
    <p:sldId id="531" r:id="rId92"/>
    <p:sldId id="484" r:id="rId93"/>
    <p:sldId id="588" r:id="rId94"/>
    <p:sldId id="589" r:id="rId95"/>
    <p:sldId id="590" r:id="rId96"/>
    <p:sldId id="591" r:id="rId97"/>
    <p:sldId id="433" r:id="rId98"/>
    <p:sldId id="490" r:id="rId99"/>
    <p:sldId id="533" r:id="rId100"/>
    <p:sldId id="532" r:id="rId101"/>
    <p:sldId id="447" r:id="rId102"/>
    <p:sldId id="448" r:id="rId103"/>
    <p:sldId id="518" r:id="rId104"/>
    <p:sldId id="530" r:id="rId105"/>
    <p:sldId id="519" r:id="rId106"/>
    <p:sldId id="592" r:id="rId107"/>
    <p:sldId id="434" r:id="rId108"/>
    <p:sldId id="497" r:id="rId109"/>
    <p:sldId id="458" r:id="rId110"/>
    <p:sldId id="459" r:id="rId111"/>
    <p:sldId id="451" r:id="rId112"/>
    <p:sldId id="534" r:id="rId113"/>
    <p:sldId id="549" r:id="rId114"/>
    <p:sldId id="595" r:id="rId115"/>
    <p:sldId id="485" r:id="rId116"/>
    <p:sldId id="538" r:id="rId117"/>
    <p:sldId id="539" r:id="rId118"/>
    <p:sldId id="540" r:id="rId119"/>
    <p:sldId id="541" r:id="rId120"/>
    <p:sldId id="596" r:id="rId121"/>
    <p:sldId id="435" r:id="rId122"/>
    <p:sldId id="496" r:id="rId123"/>
    <p:sldId id="454" r:id="rId124"/>
    <p:sldId id="535" r:id="rId125"/>
    <p:sldId id="536" r:id="rId126"/>
    <p:sldId id="537" r:id="rId127"/>
    <p:sldId id="593" r:id="rId128"/>
    <p:sldId id="453" r:id="rId129"/>
    <p:sldId id="456" r:id="rId130"/>
    <p:sldId id="465" r:id="rId131"/>
    <p:sldId id="561" r:id="rId132"/>
    <p:sldId id="492" r:id="rId133"/>
    <p:sldId id="436" r:id="rId134"/>
    <p:sldId id="457" r:id="rId135"/>
    <p:sldId id="594" r:id="rId136"/>
    <p:sldId id="543" r:id="rId137"/>
    <p:sldId id="466" r:id="rId138"/>
    <p:sldId id="415" r:id="rId139"/>
    <p:sldId id="562" r:id="rId140"/>
    <p:sldId id="552" r:id="rId141"/>
    <p:sldId id="597" r:id="rId142"/>
    <p:sldId id="438" r:id="rId143"/>
    <p:sldId id="493" r:id="rId144"/>
    <p:sldId id="440" r:id="rId145"/>
    <p:sldId id="563" r:id="rId146"/>
    <p:sldId id="460" r:id="rId147"/>
    <p:sldId id="461" r:id="rId148"/>
    <p:sldId id="598" r:id="rId149"/>
    <p:sldId id="553" r:id="rId150"/>
    <p:sldId id="439" r:id="rId151"/>
    <p:sldId id="494" r:id="rId152"/>
    <p:sldId id="417" r:id="rId153"/>
    <p:sldId id="468" r:id="rId154"/>
    <p:sldId id="463" r:id="rId155"/>
    <p:sldId id="470" r:id="rId156"/>
    <p:sldId id="469" r:id="rId157"/>
    <p:sldId id="462" r:id="rId158"/>
    <p:sldId id="441" r:id="rId159"/>
    <p:sldId id="495" r:id="rId160"/>
    <p:sldId id="546" r:id="rId161"/>
    <p:sldId id="547" r:id="rId162"/>
    <p:sldId id="548" r:id="rId163"/>
    <p:sldId id="555" r:id="rId164"/>
    <p:sldId id="544" r:id="rId165"/>
    <p:sldId id="554" r:id="rId166"/>
    <p:sldId id="556" r:id="rId167"/>
    <p:sldId id="599" r:id="rId168"/>
    <p:sldId id="310" r:id="rId169"/>
    <p:sldId id="311" r:id="rId170"/>
    <p:sldId id="312" r:id="rId171"/>
    <p:sldId id="313" r:id="rId172"/>
    <p:sldId id="316" r:id="rId173"/>
    <p:sldId id="317" r:id="rId174"/>
    <p:sldId id="321" r:id="rId175"/>
    <p:sldId id="322" r:id="rId176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8F69B1-65DF-B944-A6CF-59191B3E2055}">
          <p14:sldIdLst>
            <p14:sldId id="467"/>
            <p14:sldId id="474"/>
          </p14:sldIdLst>
        </p14:section>
        <p14:section name="Section 1" id="{27153B85-F24A-3C43-9D7D-5E705E7C6C99}">
          <p14:sldIdLst>
            <p14:sldId id="481"/>
            <p14:sldId id="475"/>
            <p14:sldId id="529"/>
            <p14:sldId id="409"/>
            <p14:sldId id="477"/>
            <p14:sldId id="568"/>
            <p14:sldId id="564"/>
            <p14:sldId id="565"/>
            <p14:sldId id="566"/>
          </p14:sldIdLst>
        </p14:section>
        <p14:section name="Speed - L1" id="{6CE721BB-8868-6845-8A24-5CFDB44C0516}">
          <p14:sldIdLst>
            <p14:sldId id="419"/>
            <p14:sldId id="570"/>
            <p14:sldId id="423"/>
            <p14:sldId id="425"/>
            <p14:sldId id="426"/>
            <p14:sldId id="569"/>
          </p14:sldIdLst>
        </p14:section>
        <p14:section name="Speed Questions " id="{1D7D0C70-02ED-E84F-A6FD-988913EA3F99}">
          <p14:sldIdLst>
            <p14:sldId id="414"/>
            <p14:sldId id="491"/>
            <p14:sldId id="508"/>
            <p14:sldId id="571"/>
            <p14:sldId id="410"/>
            <p14:sldId id="478"/>
            <p14:sldId id="501"/>
            <p14:sldId id="420"/>
            <p14:sldId id="499"/>
            <p14:sldId id="500"/>
            <p14:sldId id="502"/>
            <p14:sldId id="572"/>
            <p14:sldId id="411"/>
            <p14:sldId id="479"/>
            <p14:sldId id="505"/>
            <p14:sldId id="421"/>
            <p14:sldId id="471"/>
            <p14:sldId id="504"/>
            <p14:sldId id="507"/>
            <p14:sldId id="427"/>
            <p14:sldId id="503"/>
            <p14:sldId id="573"/>
          </p14:sldIdLst>
        </p14:section>
        <p14:section name="Section 2" id="{99E809D9-ADE6-4D44-A490-1A33561CC67A}">
          <p14:sldIdLst>
            <p14:sldId id="482"/>
            <p14:sldId id="574"/>
            <p14:sldId id="412"/>
            <p14:sldId id="480"/>
            <p14:sldId id="443"/>
            <p14:sldId id="560"/>
            <p14:sldId id="444"/>
            <p14:sldId id="509"/>
            <p14:sldId id="511"/>
            <p14:sldId id="289"/>
          </p14:sldIdLst>
        </p14:section>
        <p14:section name="Section 3" id="{48D90FF4-E400-1140-8050-2258947469E2}">
          <p14:sldIdLst>
            <p14:sldId id="483"/>
            <p14:sldId id="575"/>
            <p14:sldId id="422"/>
            <p14:sldId id="486"/>
            <p14:sldId id="498"/>
            <p14:sldId id="428"/>
            <p14:sldId id="510"/>
            <p14:sldId id="512"/>
            <p14:sldId id="581"/>
            <p14:sldId id="582"/>
            <p14:sldId id="429"/>
            <p14:sldId id="487"/>
            <p14:sldId id="576"/>
            <p14:sldId id="580"/>
            <p14:sldId id="577"/>
            <p14:sldId id="579"/>
            <p14:sldId id="430"/>
            <p14:sldId id="557"/>
            <p14:sldId id="558"/>
            <p14:sldId id="445"/>
            <p14:sldId id="559"/>
            <p14:sldId id="446"/>
            <p14:sldId id="294"/>
            <p14:sldId id="542"/>
            <p14:sldId id="514"/>
            <p14:sldId id="517"/>
            <p14:sldId id="586"/>
            <p14:sldId id="583"/>
            <p14:sldId id="584"/>
            <p14:sldId id="585"/>
            <p14:sldId id="520"/>
            <p14:sldId id="528"/>
            <p14:sldId id="521"/>
            <p14:sldId id="523"/>
            <p14:sldId id="525"/>
            <p14:sldId id="527"/>
            <p14:sldId id="587"/>
            <p14:sldId id="531"/>
          </p14:sldIdLst>
        </p14:section>
        <p14:section name="Section 4" id="{A1136B56-DBB9-A54E-B52D-09BD64A0A1E2}">
          <p14:sldIdLst>
            <p14:sldId id="484"/>
            <p14:sldId id="588"/>
            <p14:sldId id="589"/>
            <p14:sldId id="590"/>
            <p14:sldId id="591"/>
            <p14:sldId id="433"/>
            <p14:sldId id="490"/>
            <p14:sldId id="533"/>
            <p14:sldId id="532"/>
            <p14:sldId id="447"/>
            <p14:sldId id="448"/>
            <p14:sldId id="518"/>
            <p14:sldId id="530"/>
            <p14:sldId id="519"/>
            <p14:sldId id="592"/>
            <p14:sldId id="434"/>
            <p14:sldId id="497"/>
            <p14:sldId id="458"/>
            <p14:sldId id="459"/>
            <p14:sldId id="451"/>
            <p14:sldId id="534"/>
            <p14:sldId id="549"/>
            <p14:sldId id="595"/>
          </p14:sldIdLst>
        </p14:section>
        <p14:section name="Section 5" id="{7458F606-8DA9-3E4B-BA03-2FD75069FBCE}">
          <p14:sldIdLst>
            <p14:sldId id="485"/>
            <p14:sldId id="538"/>
            <p14:sldId id="539"/>
            <p14:sldId id="540"/>
            <p14:sldId id="541"/>
            <p14:sldId id="596"/>
            <p14:sldId id="435"/>
            <p14:sldId id="496"/>
            <p14:sldId id="454"/>
            <p14:sldId id="535"/>
            <p14:sldId id="536"/>
            <p14:sldId id="537"/>
            <p14:sldId id="593"/>
            <p14:sldId id="453"/>
            <p14:sldId id="456"/>
            <p14:sldId id="465"/>
            <p14:sldId id="561"/>
            <p14:sldId id="492"/>
            <p14:sldId id="436"/>
            <p14:sldId id="457"/>
            <p14:sldId id="594"/>
            <p14:sldId id="543"/>
            <p14:sldId id="466"/>
            <p14:sldId id="415"/>
            <p14:sldId id="562"/>
            <p14:sldId id="552"/>
            <p14:sldId id="597"/>
            <p14:sldId id="438"/>
            <p14:sldId id="493"/>
            <p14:sldId id="440"/>
            <p14:sldId id="563"/>
            <p14:sldId id="460"/>
            <p14:sldId id="461"/>
            <p14:sldId id="598"/>
            <p14:sldId id="553"/>
            <p14:sldId id="439"/>
            <p14:sldId id="494"/>
            <p14:sldId id="417"/>
            <p14:sldId id="468"/>
            <p14:sldId id="463"/>
            <p14:sldId id="470"/>
            <p14:sldId id="469"/>
            <p14:sldId id="462"/>
            <p14:sldId id="441"/>
            <p14:sldId id="495"/>
            <p14:sldId id="546"/>
            <p14:sldId id="547"/>
            <p14:sldId id="548"/>
            <p14:sldId id="555"/>
            <p14:sldId id="544"/>
            <p14:sldId id="554"/>
            <p14:sldId id="556"/>
            <p14:sldId id="599"/>
            <p14:sldId id="310"/>
            <p14:sldId id="311"/>
            <p14:sldId id="312"/>
            <p14:sldId id="313"/>
            <p14:sldId id="316"/>
            <p14:sldId id="317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07E"/>
    <a:srgbClr val="8EA3D8"/>
    <a:srgbClr val="D4E5F4"/>
    <a:srgbClr val="A7D7D8"/>
    <a:srgbClr val="B2A5FF"/>
    <a:srgbClr val="F5876B"/>
    <a:srgbClr val="667581"/>
    <a:srgbClr val="49545C"/>
    <a:srgbClr val="A1B0BC"/>
    <a:srgbClr val="C9C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7CEAD-B634-6640-9E4F-789D6A56C546}" v="52" dt="2023-05-14T19:22:55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11"/>
    <p:restoredTop sz="94793"/>
  </p:normalViewPr>
  <p:slideViewPr>
    <p:cSldViewPr snapToGrid="0" snapToObjects="1">
      <p:cViewPr varScale="1">
        <p:scale>
          <a:sx n="86" d="100"/>
          <a:sy n="86" d="100"/>
        </p:scale>
        <p:origin x="248" y="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theme" Target="theme/theme1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tableStyles" Target="tableStyles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67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handoutMaster" Target="handoutMasters/handout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presProps" Target="presProps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viewProps" Target="viewProps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tewart" userId="7214fdb5-b7da-4012-a28a-bc74b7f13d9d" providerId="ADAL" clId="{ABBDB2A3-9691-4486-98E2-C563EDB88BD8}"/>
    <pc:docChg chg="addSld modSld modNotesMaster modHandout">
      <pc:chgData name="Mr Stewart" userId="7214fdb5-b7da-4012-a28a-bc74b7f13d9d" providerId="ADAL" clId="{ABBDB2A3-9691-4486-98E2-C563EDB88BD8}" dt="2023-02-06T10:03:17.920" v="57"/>
      <pc:docMkLst>
        <pc:docMk/>
      </pc:docMkLst>
      <pc:sldChg chg="modNotes">
        <pc:chgData name="Mr Stewart" userId="7214fdb5-b7da-4012-a28a-bc74b7f13d9d" providerId="ADAL" clId="{ABBDB2A3-9691-4486-98E2-C563EDB88BD8}" dt="2023-02-06T10:03:17.920" v="57"/>
        <pc:sldMkLst>
          <pc:docMk/>
          <pc:sldMk cId="1145581934" sldId="560"/>
        </pc:sldMkLst>
      </pc:sldChg>
      <pc:sldChg chg="modSp add">
        <pc:chgData name="Mr Stewart" userId="7214fdb5-b7da-4012-a28a-bc74b7f13d9d" providerId="ADAL" clId="{ABBDB2A3-9691-4486-98E2-C563EDB88BD8}" dt="2023-02-06T10:02:42.270" v="56" actId="403"/>
        <pc:sldMkLst>
          <pc:docMk/>
          <pc:sldMk cId="3168599899" sldId="587"/>
        </pc:sldMkLst>
        <pc:spChg chg="mod">
          <ac:chgData name="Mr Stewart" userId="7214fdb5-b7da-4012-a28a-bc74b7f13d9d" providerId="ADAL" clId="{ABBDB2A3-9691-4486-98E2-C563EDB88BD8}" dt="2023-02-06T10:02:42.270" v="56" actId="403"/>
          <ac:spMkLst>
            <pc:docMk/>
            <pc:sldMk cId="3168599899" sldId="587"/>
            <ac:spMk id="3" creationId="{664ADEF1-6669-4133-AABF-18E148091522}"/>
          </ac:spMkLst>
        </pc:spChg>
      </pc:sldChg>
    </pc:docChg>
  </pc:docChgLst>
  <pc:docChgLst>
    <pc:chgData name="Mr Stewart" userId="7214fdb5-b7da-4012-a28a-bc74b7f13d9d" providerId="ADAL" clId="{A84B2EA1-5891-024F-B83C-1DF60DCDB9A5}"/>
    <pc:docChg chg="undo custSel addSld delSld modSld sldOrd addSection delSection modSection">
      <pc:chgData name="Mr Stewart" userId="7214fdb5-b7da-4012-a28a-bc74b7f13d9d" providerId="ADAL" clId="{A84B2EA1-5891-024F-B83C-1DF60DCDB9A5}" dt="2023-02-06T08:29:37.940" v="1796" actId="20577"/>
      <pc:docMkLst>
        <pc:docMk/>
      </pc:docMkLst>
      <pc:sldChg chg="addSp delSp modSp mod modClrScheme delDesignElem chgLayout">
        <pc:chgData name="Mr Stewart" userId="7214fdb5-b7da-4012-a28a-bc74b7f13d9d" providerId="ADAL" clId="{A84B2EA1-5891-024F-B83C-1DF60DCDB9A5}" dt="2023-01-19T10:37:43.897" v="1198" actId="404"/>
        <pc:sldMkLst>
          <pc:docMk/>
          <pc:sldMk cId="2844966484" sldId="414"/>
        </pc:sldMkLst>
        <pc:spChg chg="del mod ord">
          <ac:chgData name="Mr Stewart" userId="7214fdb5-b7da-4012-a28a-bc74b7f13d9d" providerId="ADAL" clId="{A84B2EA1-5891-024F-B83C-1DF60DCDB9A5}" dt="2023-01-08T14:27:07.586" v="432" actId="478"/>
          <ac:spMkLst>
            <pc:docMk/>
            <pc:sldMk cId="2844966484" sldId="414"/>
            <ac:spMk id="2" creationId="{B59843F1-A42B-934D-94A3-1C316BA79731}"/>
          </ac:spMkLst>
        </pc:spChg>
        <pc:spChg chg="del mod">
          <ac:chgData name="Mr Stewart" userId="7214fdb5-b7da-4012-a28a-bc74b7f13d9d" providerId="ADAL" clId="{A84B2EA1-5891-024F-B83C-1DF60DCDB9A5}" dt="2023-01-08T14:22:06.083" v="399" actId="478"/>
          <ac:spMkLst>
            <pc:docMk/>
            <pc:sldMk cId="2844966484" sldId="414"/>
            <ac:spMk id="3" creationId="{D303B600-225E-7048-AFF8-1ECF2DB812EB}"/>
          </ac:spMkLst>
        </pc:spChg>
        <pc:spChg chg="add mod">
          <ac:chgData name="Mr Stewart" userId="7214fdb5-b7da-4012-a28a-bc74b7f13d9d" providerId="ADAL" clId="{A84B2EA1-5891-024F-B83C-1DF60DCDB9A5}" dt="2023-01-08T14:21:40.941" v="393" actId="207"/>
          <ac:spMkLst>
            <pc:docMk/>
            <pc:sldMk cId="2844966484" sldId="414"/>
            <ac:spMk id="7" creationId="{493A68CC-0BE2-D182-D543-948AD2BE8C9B}"/>
          </ac:spMkLst>
        </pc:spChg>
        <pc:spChg chg="add del mod ord">
          <ac:chgData name="Mr Stewart" userId="7214fdb5-b7da-4012-a28a-bc74b7f13d9d" providerId="ADAL" clId="{A84B2EA1-5891-024F-B83C-1DF60DCDB9A5}" dt="2023-01-08T14:21:13.540" v="388" actId="700"/>
          <ac:spMkLst>
            <pc:docMk/>
            <pc:sldMk cId="2844966484" sldId="414"/>
            <ac:spMk id="8" creationId="{85A82EDF-B332-1627-1057-9C91E59CCF45}"/>
          </ac:spMkLst>
        </pc:spChg>
        <pc:spChg chg="add del mod">
          <ac:chgData name="Mr Stewart" userId="7214fdb5-b7da-4012-a28a-bc74b7f13d9d" providerId="ADAL" clId="{A84B2EA1-5891-024F-B83C-1DF60DCDB9A5}" dt="2023-01-08T14:22:08.488" v="401"/>
          <ac:spMkLst>
            <pc:docMk/>
            <pc:sldMk cId="2844966484" sldId="414"/>
            <ac:spMk id="10" creationId="{A5EFC856-C676-27E4-DCB0-D8D8F60B385A}"/>
          </ac:spMkLst>
        </pc:spChg>
        <pc:spChg chg="add mod">
          <ac:chgData name="Mr Stewart" userId="7214fdb5-b7da-4012-a28a-bc74b7f13d9d" providerId="ADAL" clId="{A84B2EA1-5891-024F-B83C-1DF60DCDB9A5}" dt="2023-01-19T10:37:43.897" v="1198" actId="404"/>
          <ac:spMkLst>
            <pc:docMk/>
            <pc:sldMk cId="2844966484" sldId="414"/>
            <ac:spMk id="15" creationId="{52663BBA-C58F-7D2F-5EBA-DD6B80EDC516}"/>
          </ac:spMkLst>
        </pc:spChg>
        <pc:spChg chg="add del">
          <ac:chgData name="Mr Stewart" userId="7214fdb5-b7da-4012-a28a-bc74b7f13d9d" providerId="ADAL" clId="{A84B2EA1-5891-024F-B83C-1DF60DCDB9A5}" dt="2023-01-08T14:21:35.975" v="392" actId="700"/>
          <ac:spMkLst>
            <pc:docMk/>
            <pc:sldMk cId="2844966484" sldId="414"/>
            <ac:spMk id="22" creationId="{823AC064-BC96-4F32-8AE1-B2FD38754823}"/>
          </ac:spMkLst>
        </pc:spChg>
        <pc:spChg chg="add del mod">
          <ac:chgData name="Mr Stewart" userId="7214fdb5-b7da-4012-a28a-bc74b7f13d9d" providerId="ADAL" clId="{A84B2EA1-5891-024F-B83C-1DF60DCDB9A5}" dt="2023-01-08T15:05:57.237" v="537" actId="1036"/>
          <ac:spMkLst>
            <pc:docMk/>
            <pc:sldMk cId="2844966484" sldId="414"/>
            <ac:spMk id="29" creationId="{0481CB49-951A-4440-A1E8-1D4DDF4B1D18}"/>
          </ac:spMkLst>
        </pc:spChg>
        <pc:spChg chg="add del mod">
          <ac:chgData name="Mr Stewart" userId="7214fdb5-b7da-4012-a28a-bc74b7f13d9d" providerId="ADAL" clId="{A84B2EA1-5891-024F-B83C-1DF60DCDB9A5}" dt="2023-01-08T15:05:52.574" v="528" actId="1036"/>
          <ac:spMkLst>
            <pc:docMk/>
            <pc:sldMk cId="2844966484" sldId="414"/>
            <ac:spMk id="31" creationId="{78D37392-7613-884E-B85C-ED0717037F70}"/>
          </ac:spMkLst>
        </pc:spChg>
        <pc:graphicFrameChg chg="add del mod modGraphic">
          <ac:chgData name="Mr Stewart" userId="7214fdb5-b7da-4012-a28a-bc74b7f13d9d" providerId="ADAL" clId="{A84B2EA1-5891-024F-B83C-1DF60DCDB9A5}" dt="2023-01-08T14:21:16.162" v="390" actId="478"/>
          <ac:graphicFrameMkLst>
            <pc:docMk/>
            <pc:sldMk cId="2844966484" sldId="414"/>
            <ac:graphicFrameMk id="6" creationId="{E3C45DD5-D673-EA9B-059C-63C2ADF5505B}"/>
          </ac:graphicFrameMkLst>
        </pc:graphicFrameChg>
        <pc:graphicFrameChg chg="add del mod modGraphic">
          <ac:chgData name="Mr Stewart" userId="7214fdb5-b7da-4012-a28a-bc74b7f13d9d" providerId="ADAL" clId="{A84B2EA1-5891-024F-B83C-1DF60DCDB9A5}" dt="2023-01-08T14:28:41.468" v="482" actId="478"/>
          <ac:graphicFrameMkLst>
            <pc:docMk/>
            <pc:sldMk cId="2844966484" sldId="414"/>
            <ac:graphicFrameMk id="12" creationId="{7C57EE69-8A4E-925C-463B-C5878ED00D11}"/>
          </ac:graphicFrameMkLst>
        </pc:graphicFrameChg>
        <pc:graphicFrameChg chg="add mod modGraphic">
          <ac:chgData name="Mr Stewart" userId="7214fdb5-b7da-4012-a28a-bc74b7f13d9d" providerId="ADAL" clId="{A84B2EA1-5891-024F-B83C-1DF60DCDB9A5}" dt="2023-01-19T10:37:33.411" v="1189" actId="1035"/>
          <ac:graphicFrameMkLst>
            <pc:docMk/>
            <pc:sldMk cId="2844966484" sldId="414"/>
            <ac:graphicFrameMk id="14" creationId="{C2A6AFB4-367E-0AC8-C29C-D66DEC594F32}"/>
          </ac:graphicFrameMkLst>
        </pc:graphicFrameChg>
        <pc:picChg chg="mod">
          <ac:chgData name="Mr Stewart" userId="7214fdb5-b7da-4012-a28a-bc74b7f13d9d" providerId="ADAL" clId="{A84B2EA1-5891-024F-B83C-1DF60DCDB9A5}" dt="2023-01-08T14:28:14.281" v="473" actId="1076"/>
          <ac:picMkLst>
            <pc:docMk/>
            <pc:sldMk cId="2844966484" sldId="414"/>
            <ac:picMk id="4" creationId="{6AFA5114-E85F-9F4F-9C52-841347C10CD4}"/>
          </ac:picMkLst>
        </pc:picChg>
        <pc:picChg chg="add del mod">
          <ac:chgData name="Mr Stewart" userId="7214fdb5-b7da-4012-a28a-bc74b7f13d9d" providerId="ADAL" clId="{A84B2EA1-5891-024F-B83C-1DF60DCDB9A5}" dt="2023-01-08T15:06:03.621" v="545" actId="1035"/>
          <ac:picMkLst>
            <pc:docMk/>
            <pc:sldMk cId="2844966484" sldId="414"/>
            <ac:picMk id="9" creationId="{41111DAD-F07D-1A4C-9D66-30A024B6F73D}"/>
          </ac:picMkLst>
        </pc:picChg>
        <pc:cxnChg chg="add del">
          <ac:chgData name="Mr Stewart" userId="7214fdb5-b7da-4012-a28a-bc74b7f13d9d" providerId="ADAL" clId="{A84B2EA1-5891-024F-B83C-1DF60DCDB9A5}" dt="2023-01-08T14:21:35.975" v="392" actId="700"/>
          <ac:cxnSpMkLst>
            <pc:docMk/>
            <pc:sldMk cId="2844966484" sldId="414"/>
            <ac:cxnSpMk id="23" creationId="{7E7C77BC-7138-40B1-A15B-20F57A494629}"/>
          </ac:cxnSpMkLst>
        </pc:cxnChg>
        <pc:cxnChg chg="add del">
          <ac:chgData name="Mr Stewart" userId="7214fdb5-b7da-4012-a28a-bc74b7f13d9d" providerId="ADAL" clId="{A84B2EA1-5891-024F-B83C-1DF60DCDB9A5}" dt="2023-01-08T14:21:35.975" v="392" actId="700"/>
          <ac:cxnSpMkLst>
            <pc:docMk/>
            <pc:sldMk cId="2844966484" sldId="414"/>
            <ac:cxnSpMk id="24" creationId="{DB146403-F3D6-484B-B2ED-97F9565D0370}"/>
          </ac:cxnSpMkLst>
        </pc:cxnChg>
      </pc:sldChg>
      <pc:sldChg chg="delSp modSp mod delAnim">
        <pc:chgData name="Mr Stewart" userId="7214fdb5-b7da-4012-a28a-bc74b7f13d9d" providerId="ADAL" clId="{A84B2EA1-5891-024F-B83C-1DF60DCDB9A5}" dt="2023-01-08T14:25:39.212" v="418" actId="478"/>
        <pc:sldMkLst>
          <pc:docMk/>
          <pc:sldMk cId="1406650320" sldId="419"/>
        </pc:sldMkLst>
        <pc:spChg chg="mod">
          <ac:chgData name="Mr Stewart" userId="7214fdb5-b7da-4012-a28a-bc74b7f13d9d" providerId="ADAL" clId="{A84B2EA1-5891-024F-B83C-1DF60DCDB9A5}" dt="2023-01-08T14:15:23.436" v="371" actId="14100"/>
          <ac:spMkLst>
            <pc:docMk/>
            <pc:sldMk cId="1406650320" sldId="419"/>
            <ac:spMk id="2" creationId="{2047611C-85CA-A142-93A0-DFC50D2B4C76}"/>
          </ac:spMkLst>
        </pc:spChg>
        <pc:picChg chg="del">
          <ac:chgData name="Mr Stewart" userId="7214fdb5-b7da-4012-a28a-bc74b7f13d9d" providerId="ADAL" clId="{A84B2EA1-5891-024F-B83C-1DF60DCDB9A5}" dt="2023-01-08T14:25:39.212" v="418" actId="478"/>
          <ac:picMkLst>
            <pc:docMk/>
            <pc:sldMk cId="1406650320" sldId="419"/>
            <ac:picMk id="17" creationId="{FB5DEEBB-CE58-C24C-B258-4BF33F1ABF76}"/>
          </ac:picMkLst>
        </pc:picChg>
      </pc:sldChg>
      <pc:sldChg chg="delSp modSp mod delAnim modAnim">
        <pc:chgData name="Mr Stewart" userId="7214fdb5-b7da-4012-a28a-bc74b7f13d9d" providerId="ADAL" clId="{A84B2EA1-5891-024F-B83C-1DF60DCDB9A5}" dt="2023-01-08T15:05:19.712" v="508" actId="478"/>
        <pc:sldMkLst>
          <pc:docMk/>
          <pc:sldMk cId="129923551" sldId="423"/>
        </pc:sldMkLst>
        <pc:spChg chg="mod">
          <ac:chgData name="Mr Stewart" userId="7214fdb5-b7da-4012-a28a-bc74b7f13d9d" providerId="ADAL" clId="{A84B2EA1-5891-024F-B83C-1DF60DCDB9A5}" dt="2023-01-08T14:31:23.868" v="505" actId="1076"/>
          <ac:spMkLst>
            <pc:docMk/>
            <pc:sldMk cId="129923551" sldId="423"/>
            <ac:spMk id="4" creationId="{5E988E95-3173-6D46-8B9B-A73A14FAF7B5}"/>
          </ac:spMkLst>
        </pc:spChg>
        <pc:spChg chg="mod">
          <ac:chgData name="Mr Stewart" userId="7214fdb5-b7da-4012-a28a-bc74b7f13d9d" providerId="ADAL" clId="{A84B2EA1-5891-024F-B83C-1DF60DCDB9A5}" dt="2023-01-08T14:31:30.099" v="507" actId="1076"/>
          <ac:spMkLst>
            <pc:docMk/>
            <pc:sldMk cId="129923551" sldId="423"/>
            <ac:spMk id="5" creationId="{E70BC55F-BFCE-354E-893E-D23E4C7D63BE}"/>
          </ac:spMkLst>
        </pc:spChg>
        <pc:grpChg chg="mod">
          <ac:chgData name="Mr Stewart" userId="7214fdb5-b7da-4012-a28a-bc74b7f13d9d" providerId="ADAL" clId="{A84B2EA1-5891-024F-B83C-1DF60DCDB9A5}" dt="2023-01-08T14:31:27.110" v="506" actId="1076"/>
          <ac:grpSpMkLst>
            <pc:docMk/>
            <pc:sldMk cId="129923551" sldId="423"/>
            <ac:grpSpMk id="7" creationId="{EF1C0D66-A703-8E48-93B6-3995C64EEE90}"/>
          </ac:grpSpMkLst>
        </pc:grpChg>
        <pc:picChg chg="del">
          <ac:chgData name="Mr Stewart" userId="7214fdb5-b7da-4012-a28a-bc74b7f13d9d" providerId="ADAL" clId="{A84B2EA1-5891-024F-B83C-1DF60DCDB9A5}" dt="2023-01-08T15:05:19.712" v="508" actId="478"/>
          <ac:picMkLst>
            <pc:docMk/>
            <pc:sldMk cId="129923551" sldId="423"/>
            <ac:picMk id="16" creationId="{F097A65C-367F-1F46-A679-6FF8203BD7AB}"/>
          </ac:picMkLst>
        </pc:picChg>
      </pc:sldChg>
      <pc:sldChg chg="addSp delSp modSp add del mod">
        <pc:chgData name="Mr Stewart" userId="7214fdb5-b7da-4012-a28a-bc74b7f13d9d" providerId="ADAL" clId="{A84B2EA1-5891-024F-B83C-1DF60DCDB9A5}" dt="2023-01-08T14:17:41.052" v="378" actId="27310"/>
        <pc:sldMkLst>
          <pc:docMk/>
          <pc:sldMk cId="3525144878" sldId="426"/>
        </pc:sldMkLst>
        <pc:graphicFrameChg chg="add del modGraphic">
          <ac:chgData name="Mr Stewart" userId="7214fdb5-b7da-4012-a28a-bc74b7f13d9d" providerId="ADAL" clId="{A84B2EA1-5891-024F-B83C-1DF60DCDB9A5}" dt="2023-01-08T14:17:41.052" v="378" actId="27310"/>
          <ac:graphicFrameMkLst>
            <pc:docMk/>
            <pc:sldMk cId="3525144878" sldId="426"/>
            <ac:graphicFrameMk id="6" creationId="{F4801CD6-2AC9-861A-FC48-20A0C46AAA63}"/>
          </ac:graphicFrameMkLst>
        </pc:graphicFrameChg>
      </pc:sldChg>
      <pc:sldChg chg="addSp delSp modSp mod ord">
        <pc:chgData name="Mr Stewart" userId="7214fdb5-b7da-4012-a28a-bc74b7f13d9d" providerId="ADAL" clId="{A84B2EA1-5891-024F-B83C-1DF60DCDB9A5}" dt="2023-01-26T10:13:30.168" v="1405" actId="403"/>
        <pc:sldMkLst>
          <pc:docMk/>
          <pc:sldMk cId="2699563048" sldId="428"/>
        </pc:sldMkLst>
        <pc:spChg chg="del">
          <ac:chgData name="Mr Stewart" userId="7214fdb5-b7da-4012-a28a-bc74b7f13d9d" providerId="ADAL" clId="{A84B2EA1-5891-024F-B83C-1DF60DCDB9A5}" dt="2023-01-26T10:12:22.656" v="1397" actId="478"/>
          <ac:spMkLst>
            <pc:docMk/>
            <pc:sldMk cId="2699563048" sldId="428"/>
            <ac:spMk id="2" creationId="{BF706877-DB2F-404B-9191-09FAE12E923B}"/>
          </ac:spMkLst>
        </pc:spChg>
        <pc:spChg chg="mod">
          <ac:chgData name="Mr Stewart" userId="7214fdb5-b7da-4012-a28a-bc74b7f13d9d" providerId="ADAL" clId="{A84B2EA1-5891-024F-B83C-1DF60DCDB9A5}" dt="2023-01-26T10:13:30.168" v="1405" actId="403"/>
          <ac:spMkLst>
            <pc:docMk/>
            <pc:sldMk cId="2699563048" sldId="428"/>
            <ac:spMk id="3" creationId="{374D9331-95F6-DA42-9DEF-04C880208D27}"/>
          </ac:spMkLst>
        </pc:spChg>
        <pc:spChg chg="add del mod">
          <ac:chgData name="Mr Stewart" userId="7214fdb5-b7da-4012-a28a-bc74b7f13d9d" providerId="ADAL" clId="{A84B2EA1-5891-024F-B83C-1DF60DCDB9A5}" dt="2023-01-26T10:12:24.164" v="1398" actId="478"/>
          <ac:spMkLst>
            <pc:docMk/>
            <pc:sldMk cId="2699563048" sldId="428"/>
            <ac:spMk id="5" creationId="{6612CBE2-3302-6E62-18BC-4D41D8854080}"/>
          </ac:spMkLst>
        </pc:spChg>
      </pc:sldChg>
      <pc:sldChg chg="addSp delSp modSp mod">
        <pc:chgData name="Mr Stewart" userId="7214fdb5-b7da-4012-a28a-bc74b7f13d9d" providerId="ADAL" clId="{A84B2EA1-5891-024F-B83C-1DF60DCDB9A5}" dt="2023-02-01T13:04:56.225" v="1417" actId="14100"/>
        <pc:sldMkLst>
          <pc:docMk/>
          <pc:sldMk cId="687018921" sldId="430"/>
        </pc:sldMkLst>
        <pc:spChg chg="del">
          <ac:chgData name="Mr Stewart" userId="7214fdb5-b7da-4012-a28a-bc74b7f13d9d" providerId="ADAL" clId="{A84B2EA1-5891-024F-B83C-1DF60DCDB9A5}" dt="2023-02-01T13:04:44.907" v="1414" actId="478"/>
          <ac:spMkLst>
            <pc:docMk/>
            <pc:sldMk cId="687018921" sldId="430"/>
            <ac:spMk id="2" creationId="{AB648AC6-5BBC-4C44-9884-58386F6740DC}"/>
          </ac:spMkLst>
        </pc:spChg>
        <pc:spChg chg="mod">
          <ac:chgData name="Mr Stewart" userId="7214fdb5-b7da-4012-a28a-bc74b7f13d9d" providerId="ADAL" clId="{A84B2EA1-5891-024F-B83C-1DF60DCDB9A5}" dt="2023-02-01T13:04:56.225" v="1417" actId="14100"/>
          <ac:spMkLst>
            <pc:docMk/>
            <pc:sldMk cId="687018921" sldId="430"/>
            <ac:spMk id="3" creationId="{04835F31-B7AA-DE4D-A922-A1D8D0A16537}"/>
          </ac:spMkLst>
        </pc:spChg>
        <pc:spChg chg="add del mod">
          <ac:chgData name="Mr Stewart" userId="7214fdb5-b7da-4012-a28a-bc74b7f13d9d" providerId="ADAL" clId="{A84B2EA1-5891-024F-B83C-1DF60DCDB9A5}" dt="2023-02-01T13:04:47.197" v="1415" actId="478"/>
          <ac:spMkLst>
            <pc:docMk/>
            <pc:sldMk cId="687018921" sldId="430"/>
            <ac:spMk id="6" creationId="{D5789285-D387-37F6-AD73-F4289EEC6D86}"/>
          </ac:spMkLst>
        </pc:spChg>
        <pc:picChg chg="del">
          <ac:chgData name="Mr Stewart" userId="7214fdb5-b7da-4012-a28a-bc74b7f13d9d" providerId="ADAL" clId="{A84B2EA1-5891-024F-B83C-1DF60DCDB9A5}" dt="2023-02-01T13:04:42.120" v="1413" actId="478"/>
          <ac:picMkLst>
            <pc:docMk/>
            <pc:sldMk cId="687018921" sldId="430"/>
            <ac:picMk id="4" creationId="{919EB57D-A0C1-754D-AE51-F0394E895B21}"/>
          </ac:picMkLst>
        </pc:picChg>
      </pc:sldChg>
      <pc:sldChg chg="delSp mod delAnim">
        <pc:chgData name="Mr Stewart" userId="7214fdb5-b7da-4012-a28a-bc74b7f13d9d" providerId="ADAL" clId="{A84B2EA1-5891-024F-B83C-1DF60DCDB9A5}" dt="2023-01-23T09:15:45.131" v="1204" actId="478"/>
        <pc:sldMkLst>
          <pc:docMk/>
          <pc:sldMk cId="3973152404" sldId="443"/>
        </pc:sldMkLst>
        <pc:picChg chg="del">
          <ac:chgData name="Mr Stewart" userId="7214fdb5-b7da-4012-a28a-bc74b7f13d9d" providerId="ADAL" clId="{A84B2EA1-5891-024F-B83C-1DF60DCDB9A5}" dt="2023-01-23T09:15:45.131" v="1204" actId="478"/>
          <ac:picMkLst>
            <pc:docMk/>
            <pc:sldMk cId="3973152404" sldId="443"/>
            <ac:picMk id="5" creationId="{02F4414B-8BC2-AD41-83D6-81D150C17840}"/>
          </ac:picMkLst>
        </pc:picChg>
      </pc:sldChg>
      <pc:sldChg chg="delSp modSp mod delAnim">
        <pc:chgData name="Mr Stewart" userId="7214fdb5-b7da-4012-a28a-bc74b7f13d9d" providerId="ADAL" clId="{A84B2EA1-5891-024F-B83C-1DF60DCDB9A5}" dt="2023-01-23T09:20:35.906" v="1214" actId="14100"/>
        <pc:sldMkLst>
          <pc:docMk/>
          <pc:sldMk cId="4200231762" sldId="444"/>
        </pc:sldMkLst>
        <pc:spChg chg="mod">
          <ac:chgData name="Mr Stewart" userId="7214fdb5-b7da-4012-a28a-bc74b7f13d9d" providerId="ADAL" clId="{A84B2EA1-5891-024F-B83C-1DF60DCDB9A5}" dt="2023-01-23T09:20:12.235" v="1209" actId="403"/>
          <ac:spMkLst>
            <pc:docMk/>
            <pc:sldMk cId="4200231762" sldId="444"/>
            <ac:spMk id="3" creationId="{5C041800-24B4-644E-9DF8-082645B1D708}"/>
          </ac:spMkLst>
        </pc:spChg>
        <pc:picChg chg="mod">
          <ac:chgData name="Mr Stewart" userId="7214fdb5-b7da-4012-a28a-bc74b7f13d9d" providerId="ADAL" clId="{A84B2EA1-5891-024F-B83C-1DF60DCDB9A5}" dt="2023-01-23T09:20:35.906" v="1214" actId="14100"/>
          <ac:picMkLst>
            <pc:docMk/>
            <pc:sldMk cId="4200231762" sldId="444"/>
            <ac:picMk id="4" creationId="{768C26D4-A7EF-3045-946E-78F24F184B73}"/>
          </ac:picMkLst>
        </pc:picChg>
        <pc:picChg chg="del">
          <ac:chgData name="Mr Stewart" userId="7214fdb5-b7da-4012-a28a-bc74b7f13d9d" providerId="ADAL" clId="{A84B2EA1-5891-024F-B83C-1DF60DCDB9A5}" dt="2023-01-23T09:15:50.335" v="1205" actId="478"/>
          <ac:picMkLst>
            <pc:docMk/>
            <pc:sldMk cId="4200231762" sldId="444"/>
            <ac:picMk id="26" creationId="{CB41325A-EDD7-2D4C-A8F6-193F08B92739}"/>
          </ac:picMkLst>
        </pc:picChg>
      </pc:sldChg>
      <pc:sldChg chg="delSp modSp mod ord">
        <pc:chgData name="Mr Stewart" userId="7214fdb5-b7da-4012-a28a-bc74b7f13d9d" providerId="ADAL" clId="{A84B2EA1-5891-024F-B83C-1DF60DCDB9A5}" dt="2023-02-02T08:30:02.344" v="1665" actId="20578"/>
        <pc:sldMkLst>
          <pc:docMk/>
          <pc:sldMk cId="4288197401" sldId="445"/>
        </pc:sldMkLst>
        <pc:spChg chg="mod">
          <ac:chgData name="Mr Stewart" userId="7214fdb5-b7da-4012-a28a-bc74b7f13d9d" providerId="ADAL" clId="{A84B2EA1-5891-024F-B83C-1DF60DCDB9A5}" dt="2023-02-01T13:13:26.710" v="1564" actId="20577"/>
          <ac:spMkLst>
            <pc:docMk/>
            <pc:sldMk cId="4288197401" sldId="445"/>
            <ac:spMk id="3" creationId="{CF501E40-15CA-4845-9362-802538CCE1B3}"/>
          </ac:spMkLst>
        </pc:spChg>
        <pc:picChg chg="del">
          <ac:chgData name="Mr Stewart" userId="7214fdb5-b7da-4012-a28a-bc74b7f13d9d" providerId="ADAL" clId="{A84B2EA1-5891-024F-B83C-1DF60DCDB9A5}" dt="2023-02-01T13:13:17.057" v="1558" actId="478"/>
          <ac:picMkLst>
            <pc:docMk/>
            <pc:sldMk cId="4288197401" sldId="445"/>
            <ac:picMk id="4" creationId="{D76266CD-6D5E-5645-9F07-9B4B24797EA7}"/>
          </ac:picMkLst>
        </pc:picChg>
      </pc:sldChg>
      <pc:sldChg chg="delSp mod ord">
        <pc:chgData name="Mr Stewart" userId="7214fdb5-b7da-4012-a28a-bc74b7f13d9d" providerId="ADAL" clId="{A84B2EA1-5891-024F-B83C-1DF60DCDB9A5}" dt="2023-02-02T08:30:06.296" v="1666" actId="20578"/>
        <pc:sldMkLst>
          <pc:docMk/>
          <pc:sldMk cId="1418430340" sldId="446"/>
        </pc:sldMkLst>
        <pc:picChg chg="del">
          <ac:chgData name="Mr Stewart" userId="7214fdb5-b7da-4012-a28a-bc74b7f13d9d" providerId="ADAL" clId="{A84B2EA1-5891-024F-B83C-1DF60DCDB9A5}" dt="2023-02-01T13:10:01.292" v="1517" actId="478"/>
          <ac:picMkLst>
            <pc:docMk/>
            <pc:sldMk cId="1418430340" sldId="446"/>
            <ac:picMk id="4" creationId="{BF149C1A-2938-BB45-97ED-F5A22F0761B2}"/>
          </ac:picMkLst>
        </pc:picChg>
      </pc:sldChg>
      <pc:sldChg chg="modSp mod">
        <pc:chgData name="Mr Stewart" userId="7214fdb5-b7da-4012-a28a-bc74b7f13d9d" providerId="ADAL" clId="{A84B2EA1-5891-024F-B83C-1DF60DCDB9A5}" dt="2023-01-26T10:13:53.025" v="1412" actId="113"/>
        <pc:sldMkLst>
          <pc:docMk/>
          <pc:sldMk cId="2645560615" sldId="486"/>
        </pc:sldMkLst>
        <pc:spChg chg="mod">
          <ac:chgData name="Mr Stewart" userId="7214fdb5-b7da-4012-a28a-bc74b7f13d9d" providerId="ADAL" clId="{A84B2EA1-5891-024F-B83C-1DF60DCDB9A5}" dt="2023-01-26T10:13:53.025" v="1412" actId="113"/>
          <ac:spMkLst>
            <pc:docMk/>
            <pc:sldMk cId="2645560615" sldId="486"/>
            <ac:spMk id="27" creationId="{EA059F09-2DB7-1542-AE3F-A54BA3218225}"/>
          </ac:spMkLst>
        </pc:spChg>
      </pc:sldChg>
      <pc:sldChg chg="modSp mod">
        <pc:chgData name="Mr Stewart" userId="7214fdb5-b7da-4012-a28a-bc74b7f13d9d" providerId="ADAL" clId="{A84B2EA1-5891-024F-B83C-1DF60DCDB9A5}" dt="2023-02-01T13:09:00.544" v="1516" actId="403"/>
        <pc:sldMkLst>
          <pc:docMk/>
          <pc:sldMk cId="330440814" sldId="487"/>
        </pc:sldMkLst>
        <pc:spChg chg="mod">
          <ac:chgData name="Mr Stewart" userId="7214fdb5-b7da-4012-a28a-bc74b7f13d9d" providerId="ADAL" clId="{A84B2EA1-5891-024F-B83C-1DF60DCDB9A5}" dt="2023-02-01T13:09:00.544" v="1516" actId="403"/>
          <ac:spMkLst>
            <pc:docMk/>
            <pc:sldMk cId="330440814" sldId="487"/>
            <ac:spMk id="27" creationId="{EA059F09-2DB7-1542-AE3F-A54BA3218225}"/>
          </ac:spMkLst>
        </pc:spChg>
      </pc:sldChg>
      <pc:sldChg chg="addSp delSp modSp mod">
        <pc:chgData name="Mr Stewart" userId="7214fdb5-b7da-4012-a28a-bc74b7f13d9d" providerId="ADAL" clId="{A84B2EA1-5891-024F-B83C-1DF60DCDB9A5}" dt="2023-01-26T10:12:10.568" v="1394" actId="478"/>
        <pc:sldMkLst>
          <pc:docMk/>
          <pc:sldMk cId="1645950152" sldId="498"/>
        </pc:sldMkLst>
        <pc:spChg chg="del">
          <ac:chgData name="Mr Stewart" userId="7214fdb5-b7da-4012-a28a-bc74b7f13d9d" providerId="ADAL" clId="{A84B2EA1-5891-024F-B83C-1DF60DCDB9A5}" dt="2023-01-26T10:12:07.801" v="1393" actId="478"/>
          <ac:spMkLst>
            <pc:docMk/>
            <pc:sldMk cId="1645950152" sldId="498"/>
            <ac:spMk id="2" creationId="{BF706877-DB2F-404B-9191-09FAE12E923B}"/>
          </ac:spMkLst>
        </pc:spChg>
        <pc:spChg chg="add del mod">
          <ac:chgData name="Mr Stewart" userId="7214fdb5-b7da-4012-a28a-bc74b7f13d9d" providerId="ADAL" clId="{A84B2EA1-5891-024F-B83C-1DF60DCDB9A5}" dt="2023-01-26T10:12:10.568" v="1394" actId="478"/>
          <ac:spMkLst>
            <pc:docMk/>
            <pc:sldMk cId="1645950152" sldId="498"/>
            <ac:spMk id="4" creationId="{B72E9F4F-6E8E-88E7-9E85-1FC176C12DAC}"/>
          </ac:spMkLst>
        </pc:spChg>
      </pc:sldChg>
      <pc:sldChg chg="modSp mod">
        <pc:chgData name="Mr Stewart" userId="7214fdb5-b7da-4012-a28a-bc74b7f13d9d" providerId="ADAL" clId="{A84B2EA1-5891-024F-B83C-1DF60DCDB9A5}" dt="2023-01-12T09:58:00.390" v="849" actId="14100"/>
        <pc:sldMkLst>
          <pc:docMk/>
          <pc:sldMk cId="3851630829" sldId="500"/>
        </pc:sldMkLst>
        <pc:spChg chg="mod">
          <ac:chgData name="Mr Stewart" userId="7214fdb5-b7da-4012-a28a-bc74b7f13d9d" providerId="ADAL" clId="{A84B2EA1-5891-024F-B83C-1DF60DCDB9A5}" dt="2023-01-12T09:57:57.949" v="848" actId="27636"/>
          <ac:spMkLst>
            <pc:docMk/>
            <pc:sldMk cId="3851630829" sldId="500"/>
            <ac:spMk id="2" creationId="{2CAF7F15-A317-9F40-ABB4-BE290CCFCE8F}"/>
          </ac:spMkLst>
        </pc:spChg>
        <pc:spChg chg="mod">
          <ac:chgData name="Mr Stewart" userId="7214fdb5-b7da-4012-a28a-bc74b7f13d9d" providerId="ADAL" clId="{A84B2EA1-5891-024F-B83C-1DF60DCDB9A5}" dt="2023-01-12T09:58:00.390" v="849" actId="14100"/>
          <ac:spMkLst>
            <pc:docMk/>
            <pc:sldMk cId="3851630829" sldId="500"/>
            <ac:spMk id="3" creationId="{CD5A143E-D9ED-1747-9C8D-32D9E321524C}"/>
          </ac:spMkLst>
        </pc:spChg>
      </pc:sldChg>
      <pc:sldChg chg="modSp mod modShow">
        <pc:chgData name="Mr Stewart" userId="7214fdb5-b7da-4012-a28a-bc74b7f13d9d" providerId="ADAL" clId="{A84B2EA1-5891-024F-B83C-1DF60DCDB9A5}" dt="2023-01-12T08:51:30.436" v="777" actId="729"/>
        <pc:sldMkLst>
          <pc:docMk/>
          <pc:sldMk cId="1583094077" sldId="501"/>
        </pc:sldMkLst>
        <pc:spChg chg="mod">
          <ac:chgData name="Mr Stewart" userId="7214fdb5-b7da-4012-a28a-bc74b7f13d9d" providerId="ADAL" clId="{A84B2EA1-5891-024F-B83C-1DF60DCDB9A5}" dt="2023-01-12T08:50:17.289" v="776" actId="20577"/>
          <ac:spMkLst>
            <pc:docMk/>
            <pc:sldMk cId="1583094077" sldId="501"/>
            <ac:spMk id="3" creationId="{CD5A143E-D9ED-1747-9C8D-32D9E321524C}"/>
          </ac:spMkLst>
        </pc:spChg>
      </pc:sldChg>
      <pc:sldChg chg="addSp modSp mod modAnim">
        <pc:chgData name="Mr Stewart" userId="7214fdb5-b7da-4012-a28a-bc74b7f13d9d" providerId="ADAL" clId="{A84B2EA1-5891-024F-B83C-1DF60DCDB9A5}" dt="2023-01-16T09:22:17.168" v="1058" actId="1076"/>
        <pc:sldMkLst>
          <pc:docMk/>
          <pc:sldMk cId="3870882234" sldId="507"/>
        </pc:sldMkLst>
        <pc:spChg chg="mod">
          <ac:chgData name="Mr Stewart" userId="7214fdb5-b7da-4012-a28a-bc74b7f13d9d" providerId="ADAL" clId="{A84B2EA1-5891-024F-B83C-1DF60DCDB9A5}" dt="2023-01-16T09:22:01.458" v="1052" actId="27636"/>
          <ac:spMkLst>
            <pc:docMk/>
            <pc:sldMk cId="3870882234" sldId="507"/>
            <ac:spMk id="2" creationId="{2CAF7F15-A317-9F40-ABB4-BE290CCFCE8F}"/>
          </ac:spMkLst>
        </pc:spChg>
        <pc:spChg chg="mod">
          <ac:chgData name="Mr Stewart" userId="7214fdb5-b7da-4012-a28a-bc74b7f13d9d" providerId="ADAL" clId="{A84B2EA1-5891-024F-B83C-1DF60DCDB9A5}" dt="2023-01-16T09:22:14.302" v="1057" actId="27636"/>
          <ac:spMkLst>
            <pc:docMk/>
            <pc:sldMk cId="3870882234" sldId="507"/>
            <ac:spMk id="3" creationId="{CD5A143E-D9ED-1747-9C8D-32D9E321524C}"/>
          </ac:spMkLst>
        </pc:spChg>
        <pc:picChg chg="add mod">
          <ac:chgData name="Mr Stewart" userId="7214fdb5-b7da-4012-a28a-bc74b7f13d9d" providerId="ADAL" clId="{A84B2EA1-5891-024F-B83C-1DF60DCDB9A5}" dt="2023-01-16T09:22:17.168" v="1058" actId="1076"/>
          <ac:picMkLst>
            <pc:docMk/>
            <pc:sldMk cId="3870882234" sldId="507"/>
            <ac:picMk id="1026" creationId="{F5291F8D-8545-DD55-1BBD-E425D068145C}"/>
          </ac:picMkLst>
        </pc:picChg>
      </pc:sldChg>
      <pc:sldChg chg="addSp delSp modSp mod">
        <pc:chgData name="Mr Stewart" userId="7214fdb5-b7da-4012-a28a-bc74b7f13d9d" providerId="ADAL" clId="{A84B2EA1-5891-024F-B83C-1DF60DCDB9A5}" dt="2023-01-26T10:11:53.256" v="1392" actId="179"/>
        <pc:sldMkLst>
          <pc:docMk/>
          <pc:sldMk cId="277853274" sldId="510"/>
        </pc:sldMkLst>
        <pc:spChg chg="del mod">
          <ac:chgData name="Mr Stewart" userId="7214fdb5-b7da-4012-a28a-bc74b7f13d9d" providerId="ADAL" clId="{A84B2EA1-5891-024F-B83C-1DF60DCDB9A5}" dt="2023-01-26T10:11:37.028" v="1385" actId="478"/>
          <ac:spMkLst>
            <pc:docMk/>
            <pc:sldMk cId="277853274" sldId="510"/>
            <ac:spMk id="2" creationId="{2CAF7F15-A317-9F40-ABB4-BE290CCFCE8F}"/>
          </ac:spMkLst>
        </pc:spChg>
        <pc:spChg chg="mod">
          <ac:chgData name="Mr Stewart" userId="7214fdb5-b7da-4012-a28a-bc74b7f13d9d" providerId="ADAL" clId="{A84B2EA1-5891-024F-B83C-1DF60DCDB9A5}" dt="2023-01-26T10:11:53.256" v="1392" actId="179"/>
          <ac:spMkLst>
            <pc:docMk/>
            <pc:sldMk cId="277853274" sldId="510"/>
            <ac:spMk id="3" creationId="{CD5A143E-D9ED-1747-9C8D-32D9E321524C}"/>
          </ac:spMkLst>
        </pc:spChg>
        <pc:spChg chg="add mod">
          <ac:chgData name="Mr Stewart" userId="7214fdb5-b7da-4012-a28a-bc74b7f13d9d" providerId="ADAL" clId="{A84B2EA1-5891-024F-B83C-1DF60DCDB9A5}" dt="2023-01-26T10:11:11.968" v="1382" actId="208"/>
          <ac:spMkLst>
            <pc:docMk/>
            <pc:sldMk cId="277853274" sldId="510"/>
            <ac:spMk id="5" creationId="{709E6381-46D4-C026-2964-644B41E52E60}"/>
          </ac:spMkLst>
        </pc:spChg>
        <pc:spChg chg="add del mod">
          <ac:chgData name="Mr Stewart" userId="7214fdb5-b7da-4012-a28a-bc74b7f13d9d" providerId="ADAL" clId="{A84B2EA1-5891-024F-B83C-1DF60DCDB9A5}" dt="2023-01-26T10:11:38.940" v="1386" actId="478"/>
          <ac:spMkLst>
            <pc:docMk/>
            <pc:sldMk cId="277853274" sldId="510"/>
            <ac:spMk id="7" creationId="{CEFDC0D2-5E87-DC69-09B1-B48C427558D5}"/>
          </ac:spMkLst>
        </pc:spChg>
        <pc:picChg chg="mod">
          <ac:chgData name="Mr Stewart" userId="7214fdb5-b7da-4012-a28a-bc74b7f13d9d" providerId="ADAL" clId="{A84B2EA1-5891-024F-B83C-1DF60DCDB9A5}" dt="2023-01-26T10:11:00.427" v="1380" actId="1037"/>
          <ac:picMkLst>
            <pc:docMk/>
            <pc:sldMk cId="277853274" sldId="510"/>
            <ac:picMk id="4" creationId="{C86A108B-B139-2443-BA04-7D6B33337F33}"/>
          </ac:picMkLst>
        </pc:picChg>
        <pc:picChg chg="add mod">
          <ac:chgData name="Mr Stewart" userId="7214fdb5-b7da-4012-a28a-bc74b7f13d9d" providerId="ADAL" clId="{A84B2EA1-5891-024F-B83C-1DF60DCDB9A5}" dt="2023-01-26T10:10:56.560" v="1376" actId="1037"/>
          <ac:picMkLst>
            <pc:docMk/>
            <pc:sldMk cId="277853274" sldId="510"/>
            <ac:picMk id="1026" creationId="{9BF3274B-AC3D-1661-26A5-5B1582B9448E}"/>
          </ac:picMkLst>
        </pc:picChg>
      </pc:sldChg>
      <pc:sldChg chg="addSp modSp mod ord">
        <pc:chgData name="Mr Stewart" userId="7214fdb5-b7da-4012-a28a-bc74b7f13d9d" providerId="ADAL" clId="{A84B2EA1-5891-024F-B83C-1DF60DCDB9A5}" dt="2023-02-02T08:31:54.411" v="1687" actId="1076"/>
        <pc:sldMkLst>
          <pc:docMk/>
          <pc:sldMk cId="1353931201" sldId="514"/>
        </pc:sldMkLst>
        <pc:spChg chg="mod">
          <ac:chgData name="Mr Stewart" userId="7214fdb5-b7da-4012-a28a-bc74b7f13d9d" providerId="ADAL" clId="{A84B2EA1-5891-024F-B83C-1DF60DCDB9A5}" dt="2023-02-02T08:31:40.056" v="1683" actId="27636"/>
          <ac:spMkLst>
            <pc:docMk/>
            <pc:sldMk cId="1353931201" sldId="514"/>
            <ac:spMk id="3" creationId="{CD5A143E-D9ED-1747-9C8D-32D9E321524C}"/>
          </ac:spMkLst>
        </pc:spChg>
        <pc:picChg chg="add mod">
          <ac:chgData name="Mr Stewart" userId="7214fdb5-b7da-4012-a28a-bc74b7f13d9d" providerId="ADAL" clId="{A84B2EA1-5891-024F-B83C-1DF60DCDB9A5}" dt="2023-02-02T08:31:54.411" v="1687" actId="1076"/>
          <ac:picMkLst>
            <pc:docMk/>
            <pc:sldMk cId="1353931201" sldId="514"/>
            <ac:picMk id="1026" creationId="{9CFE53F2-0857-3F98-ACB5-B52DCEF7FF7E}"/>
          </ac:picMkLst>
        </pc:picChg>
      </pc:sldChg>
      <pc:sldChg chg="mod modShow">
        <pc:chgData name="Mr Stewart" userId="7214fdb5-b7da-4012-a28a-bc74b7f13d9d" providerId="ADAL" clId="{A84B2EA1-5891-024F-B83C-1DF60DCDB9A5}" dt="2023-02-02T08:33:19.991" v="1688" actId="729"/>
        <pc:sldMkLst>
          <pc:docMk/>
          <pc:sldMk cId="4251761390" sldId="542"/>
        </pc:sldMkLst>
      </pc:sldChg>
      <pc:sldChg chg="modAnim">
        <pc:chgData name="Mr Stewart" userId="7214fdb5-b7da-4012-a28a-bc74b7f13d9d" providerId="ADAL" clId="{A84B2EA1-5891-024F-B83C-1DF60DCDB9A5}" dt="2023-02-01T13:14:02.162" v="1568"/>
        <pc:sldMkLst>
          <pc:docMk/>
          <pc:sldMk cId="176654019" sldId="557"/>
        </pc:sldMkLst>
      </pc:sldChg>
      <pc:sldChg chg="addSp modSp modAnim">
        <pc:chgData name="Mr Stewart" userId="7214fdb5-b7da-4012-a28a-bc74b7f13d9d" providerId="ADAL" clId="{A84B2EA1-5891-024F-B83C-1DF60DCDB9A5}" dt="2023-02-01T13:15:18.289" v="1590" actId="1076"/>
        <pc:sldMkLst>
          <pc:docMk/>
          <pc:sldMk cId="786988303" sldId="558"/>
        </pc:sldMkLst>
        <pc:picChg chg="add mod">
          <ac:chgData name="Mr Stewart" userId="7214fdb5-b7da-4012-a28a-bc74b7f13d9d" providerId="ADAL" clId="{A84B2EA1-5891-024F-B83C-1DF60DCDB9A5}" dt="2023-02-01T13:15:18.289" v="1590" actId="1076"/>
          <ac:picMkLst>
            <pc:docMk/>
            <pc:sldMk cId="786988303" sldId="558"/>
            <ac:picMk id="2" creationId="{FFCA3347-1A98-0764-7F28-6E452F2E65B0}"/>
          </ac:picMkLst>
        </pc:picChg>
        <pc:picChg chg="mod">
          <ac:chgData name="Mr Stewart" userId="7214fdb5-b7da-4012-a28a-bc74b7f13d9d" providerId="ADAL" clId="{A84B2EA1-5891-024F-B83C-1DF60DCDB9A5}" dt="2023-02-01T13:14:25.183" v="1570" actId="1076"/>
          <ac:picMkLst>
            <pc:docMk/>
            <pc:sldMk cId="786988303" sldId="558"/>
            <ac:picMk id="14" creationId="{33C5F6AD-749D-5842-8640-5D84D4EF2C74}"/>
          </ac:picMkLst>
        </pc:picChg>
      </pc:sldChg>
      <pc:sldChg chg="addSp delSp modSp add mod ord modClrScheme delAnim chgLayout">
        <pc:chgData name="Mr Stewart" userId="7214fdb5-b7da-4012-a28a-bc74b7f13d9d" providerId="ADAL" clId="{A84B2EA1-5891-024F-B83C-1DF60DCDB9A5}" dt="2023-01-08T14:07:57.974" v="82" actId="478"/>
        <pc:sldMkLst>
          <pc:docMk/>
          <pc:sldMk cId="2411940919" sldId="564"/>
        </pc:sldMkLst>
        <pc:spChg chg="del">
          <ac:chgData name="Mr Stewart" userId="7214fdb5-b7da-4012-a28a-bc74b7f13d9d" providerId="ADAL" clId="{A84B2EA1-5891-024F-B83C-1DF60DCDB9A5}" dt="2023-01-08T14:05:11.568" v="11" actId="478"/>
          <ac:spMkLst>
            <pc:docMk/>
            <pc:sldMk cId="2411940919" sldId="564"/>
            <ac:spMk id="2" creationId="{2047611C-85CA-A142-93A0-DFC50D2B4C76}"/>
          </ac:spMkLst>
        </pc:spChg>
        <pc:spChg chg="mod ord">
          <ac:chgData name="Mr Stewart" userId="7214fdb5-b7da-4012-a28a-bc74b7f13d9d" providerId="ADAL" clId="{A84B2EA1-5891-024F-B83C-1DF60DCDB9A5}" dt="2023-01-08T14:07:29.664" v="78" actId="700"/>
          <ac:spMkLst>
            <pc:docMk/>
            <pc:sldMk cId="2411940919" sldId="564"/>
            <ac:spMk id="3" creationId="{4E0AB478-0B69-E445-B5B2-168B2E16F717}"/>
          </ac:spMkLst>
        </pc:spChg>
        <pc:spChg chg="add del mod">
          <ac:chgData name="Mr Stewart" userId="7214fdb5-b7da-4012-a28a-bc74b7f13d9d" providerId="ADAL" clId="{A84B2EA1-5891-024F-B83C-1DF60DCDB9A5}" dt="2023-01-08T14:05:13.626" v="12" actId="478"/>
          <ac:spMkLst>
            <pc:docMk/>
            <pc:sldMk cId="2411940919" sldId="564"/>
            <ac:spMk id="8" creationId="{ED94FEB9-28B0-1248-2B08-F0C5AF87BED0}"/>
          </ac:spMkLst>
        </pc:spChg>
        <pc:spChg chg="del mod">
          <ac:chgData name="Mr Stewart" userId="7214fdb5-b7da-4012-a28a-bc74b7f13d9d" providerId="ADAL" clId="{A84B2EA1-5891-024F-B83C-1DF60DCDB9A5}" dt="2023-01-08T14:07:57.974" v="82" actId="478"/>
          <ac:spMkLst>
            <pc:docMk/>
            <pc:sldMk cId="2411940919" sldId="564"/>
            <ac:spMk id="14" creationId="{5048376A-7982-7445-901B-697F72365BBD}"/>
          </ac:spMkLst>
        </pc:spChg>
        <pc:grpChg chg="del">
          <ac:chgData name="Mr Stewart" userId="7214fdb5-b7da-4012-a28a-bc74b7f13d9d" providerId="ADAL" clId="{A84B2EA1-5891-024F-B83C-1DF60DCDB9A5}" dt="2023-01-08T14:04:58.862" v="5" actId="478"/>
          <ac:grpSpMkLst>
            <pc:docMk/>
            <pc:sldMk cId="2411940919" sldId="564"/>
            <ac:grpSpMk id="13" creationId="{86207C83-033A-B54F-BFBE-F7BED6BC36B4}"/>
          </ac:grpSpMkLst>
        </pc:grpChg>
        <pc:picChg chg="del">
          <ac:chgData name="Mr Stewart" userId="7214fdb5-b7da-4012-a28a-bc74b7f13d9d" providerId="ADAL" clId="{A84B2EA1-5891-024F-B83C-1DF60DCDB9A5}" dt="2023-01-08T14:04:50.746" v="2" actId="478"/>
          <ac:picMkLst>
            <pc:docMk/>
            <pc:sldMk cId="2411940919" sldId="564"/>
            <ac:picMk id="17" creationId="{FB5DEEBB-CE58-C24C-B258-4BF33F1ABF76}"/>
          </ac:picMkLst>
        </pc:picChg>
        <pc:cxnChg chg="mod">
          <ac:chgData name="Mr Stewart" userId="7214fdb5-b7da-4012-a28a-bc74b7f13d9d" providerId="ADAL" clId="{A84B2EA1-5891-024F-B83C-1DF60DCDB9A5}" dt="2023-01-08T14:04:58.862" v="5" actId="478"/>
          <ac:cxnSpMkLst>
            <pc:docMk/>
            <pc:sldMk cId="2411940919" sldId="564"/>
            <ac:cxnSpMk id="6" creationId="{4C88A3E3-84E0-0849-BE38-65C83D4836CD}"/>
          </ac:cxnSpMkLst>
        </pc:cxnChg>
        <pc:cxnChg chg="mod">
          <ac:chgData name="Mr Stewart" userId="7214fdb5-b7da-4012-a28a-bc74b7f13d9d" providerId="ADAL" clId="{A84B2EA1-5891-024F-B83C-1DF60DCDB9A5}" dt="2023-01-08T14:04:58.862" v="5" actId="478"/>
          <ac:cxnSpMkLst>
            <pc:docMk/>
            <pc:sldMk cId="2411940919" sldId="564"/>
            <ac:cxnSpMk id="7" creationId="{E942E520-3AC9-1242-AA99-1419ED030C9B}"/>
          </ac:cxnSpMkLst>
        </pc:cxnChg>
      </pc:sldChg>
      <pc:sldChg chg="addSp delSp modSp add mod modTransition modClrScheme delAnim chgLayout">
        <pc:chgData name="Mr Stewart" userId="7214fdb5-b7da-4012-a28a-bc74b7f13d9d" providerId="ADAL" clId="{A84B2EA1-5891-024F-B83C-1DF60DCDB9A5}" dt="2023-01-08T14:09:39.917" v="154" actId="14100"/>
        <pc:sldMkLst>
          <pc:docMk/>
          <pc:sldMk cId="1981589729" sldId="565"/>
        </pc:sldMkLst>
        <pc:spChg chg="add mod">
          <ac:chgData name="Mr Stewart" userId="7214fdb5-b7da-4012-a28a-bc74b7f13d9d" providerId="ADAL" clId="{A84B2EA1-5891-024F-B83C-1DF60DCDB9A5}" dt="2023-01-08T14:06:22.822" v="50" actId="403"/>
          <ac:spMkLst>
            <pc:docMk/>
            <pc:sldMk cId="1981589729" sldId="565"/>
            <ac:spMk id="2" creationId="{784591D2-8242-2088-3B95-CA13DE9E12D9}"/>
          </ac:spMkLst>
        </pc:spChg>
        <pc:spChg chg="mod ord">
          <ac:chgData name="Mr Stewart" userId="7214fdb5-b7da-4012-a28a-bc74b7f13d9d" providerId="ADAL" clId="{A84B2EA1-5891-024F-B83C-1DF60DCDB9A5}" dt="2023-01-08T14:07:40.368" v="80" actId="1076"/>
          <ac:spMkLst>
            <pc:docMk/>
            <pc:sldMk cId="1981589729" sldId="565"/>
            <ac:spMk id="3" creationId="{4E0AB478-0B69-E445-B5B2-168B2E16F717}"/>
          </ac:spMkLst>
        </pc:spChg>
        <pc:spChg chg="add mod">
          <ac:chgData name="Mr Stewart" userId="7214fdb5-b7da-4012-a28a-bc74b7f13d9d" providerId="ADAL" clId="{A84B2EA1-5891-024F-B83C-1DF60DCDB9A5}" dt="2023-01-08T14:06:33.454" v="61" actId="14100"/>
          <ac:spMkLst>
            <pc:docMk/>
            <pc:sldMk cId="1981589729" sldId="565"/>
            <ac:spMk id="4" creationId="{AC874450-D0FD-DE61-7ED3-3E157116B6F0}"/>
          </ac:spMkLst>
        </pc:spChg>
        <pc:spChg chg="add mod">
          <ac:chgData name="Mr Stewart" userId="7214fdb5-b7da-4012-a28a-bc74b7f13d9d" providerId="ADAL" clId="{A84B2EA1-5891-024F-B83C-1DF60DCDB9A5}" dt="2023-01-08T14:06:41.324" v="67" actId="20577"/>
          <ac:spMkLst>
            <pc:docMk/>
            <pc:sldMk cId="1981589729" sldId="565"/>
            <ac:spMk id="5" creationId="{A2BD2F94-8827-7317-D637-023608B9D2DF}"/>
          </ac:spMkLst>
        </pc:spChg>
        <pc:spChg chg="del">
          <ac:chgData name="Mr Stewart" userId="7214fdb5-b7da-4012-a28a-bc74b7f13d9d" providerId="ADAL" clId="{A84B2EA1-5891-024F-B83C-1DF60DCDB9A5}" dt="2023-01-08T14:07:54.509" v="81" actId="478"/>
          <ac:spMkLst>
            <pc:docMk/>
            <pc:sldMk cId="1981589729" sldId="565"/>
            <ac:spMk id="14" creationId="{5048376A-7982-7445-901B-697F72365BBD}"/>
          </ac:spMkLst>
        </pc:spChg>
        <pc:cxnChg chg="add mod">
          <ac:chgData name="Mr Stewart" userId="7214fdb5-b7da-4012-a28a-bc74b7f13d9d" providerId="ADAL" clId="{A84B2EA1-5891-024F-B83C-1DF60DCDB9A5}" dt="2023-01-08T14:07:00.795" v="70" actId="14100"/>
          <ac:cxnSpMkLst>
            <pc:docMk/>
            <pc:sldMk cId="1981589729" sldId="565"/>
            <ac:cxnSpMk id="7" creationId="{3E35935C-F3D8-FBBE-EAED-081FAE6B365A}"/>
          </ac:cxnSpMkLst>
        </pc:cxnChg>
        <pc:cxnChg chg="add mod">
          <ac:chgData name="Mr Stewart" userId="7214fdb5-b7da-4012-a28a-bc74b7f13d9d" providerId="ADAL" clId="{A84B2EA1-5891-024F-B83C-1DF60DCDB9A5}" dt="2023-01-08T14:07:08.870" v="73" actId="14100"/>
          <ac:cxnSpMkLst>
            <pc:docMk/>
            <pc:sldMk cId="1981589729" sldId="565"/>
            <ac:cxnSpMk id="9" creationId="{2D2218A6-252A-C02B-804D-254A43419A82}"/>
          </ac:cxnSpMkLst>
        </pc:cxnChg>
        <pc:cxnChg chg="add mod">
          <ac:chgData name="Mr Stewart" userId="7214fdb5-b7da-4012-a28a-bc74b7f13d9d" providerId="ADAL" clId="{A84B2EA1-5891-024F-B83C-1DF60DCDB9A5}" dt="2023-01-08T14:09:39.917" v="154" actId="14100"/>
          <ac:cxnSpMkLst>
            <pc:docMk/>
            <pc:sldMk cId="1981589729" sldId="565"/>
            <ac:cxnSpMk id="11" creationId="{C3BA24C0-3B7A-F115-194C-94A7211D6559}"/>
          </ac:cxnSpMkLst>
        </pc:cxnChg>
      </pc:sldChg>
      <pc:sldChg chg="modSp add mod modTransition">
        <pc:chgData name="Mr Stewart" userId="7214fdb5-b7da-4012-a28a-bc74b7f13d9d" providerId="ADAL" clId="{A84B2EA1-5891-024F-B83C-1DF60DCDB9A5}" dt="2023-01-08T14:09:35.365" v="153" actId="14100"/>
        <pc:sldMkLst>
          <pc:docMk/>
          <pc:sldMk cId="690844159" sldId="566"/>
        </pc:sldMkLst>
        <pc:spChg chg="mod">
          <ac:chgData name="Mr Stewart" userId="7214fdb5-b7da-4012-a28a-bc74b7f13d9d" providerId="ADAL" clId="{A84B2EA1-5891-024F-B83C-1DF60DCDB9A5}" dt="2023-01-08T14:08:43.496" v="120" actId="404"/>
          <ac:spMkLst>
            <pc:docMk/>
            <pc:sldMk cId="690844159" sldId="566"/>
            <ac:spMk id="2" creationId="{784591D2-8242-2088-3B95-CA13DE9E12D9}"/>
          </ac:spMkLst>
        </pc:spChg>
        <pc:spChg chg="mod">
          <ac:chgData name="Mr Stewart" userId="7214fdb5-b7da-4012-a28a-bc74b7f13d9d" providerId="ADAL" clId="{A84B2EA1-5891-024F-B83C-1DF60DCDB9A5}" dt="2023-01-08T14:08:51.159" v="130" actId="20577"/>
          <ac:spMkLst>
            <pc:docMk/>
            <pc:sldMk cId="690844159" sldId="566"/>
            <ac:spMk id="4" creationId="{AC874450-D0FD-DE61-7ED3-3E157116B6F0}"/>
          </ac:spMkLst>
        </pc:spChg>
        <pc:spChg chg="mod">
          <ac:chgData name="Mr Stewart" userId="7214fdb5-b7da-4012-a28a-bc74b7f13d9d" providerId="ADAL" clId="{A84B2EA1-5891-024F-B83C-1DF60DCDB9A5}" dt="2023-01-08T14:09:15.142" v="147" actId="404"/>
          <ac:spMkLst>
            <pc:docMk/>
            <pc:sldMk cId="690844159" sldId="566"/>
            <ac:spMk id="5" creationId="{A2BD2F94-8827-7317-D637-023608B9D2DF}"/>
          </ac:spMkLst>
        </pc:spChg>
        <pc:cxnChg chg="mod">
          <ac:chgData name="Mr Stewart" userId="7214fdb5-b7da-4012-a28a-bc74b7f13d9d" providerId="ADAL" clId="{A84B2EA1-5891-024F-B83C-1DF60DCDB9A5}" dt="2023-01-08T14:08:39.531" v="119" actId="1076"/>
          <ac:cxnSpMkLst>
            <pc:docMk/>
            <pc:sldMk cId="690844159" sldId="566"/>
            <ac:cxnSpMk id="7" creationId="{3E35935C-F3D8-FBBE-EAED-081FAE6B365A}"/>
          </ac:cxnSpMkLst>
        </pc:cxnChg>
        <pc:cxnChg chg="mod">
          <ac:chgData name="Mr Stewart" userId="7214fdb5-b7da-4012-a28a-bc74b7f13d9d" providerId="ADAL" clId="{A84B2EA1-5891-024F-B83C-1DF60DCDB9A5}" dt="2023-01-08T14:09:35.365" v="153" actId="14100"/>
          <ac:cxnSpMkLst>
            <pc:docMk/>
            <pc:sldMk cId="690844159" sldId="566"/>
            <ac:cxnSpMk id="11" creationId="{C3BA24C0-3B7A-F115-194C-94A7211D6559}"/>
          </ac:cxnSpMkLst>
        </pc:cxnChg>
      </pc:sldChg>
      <pc:sldChg chg="addSp modSp new mod">
        <pc:chgData name="Mr Stewart" userId="7214fdb5-b7da-4012-a28a-bc74b7f13d9d" providerId="ADAL" clId="{A84B2EA1-5891-024F-B83C-1DF60DCDB9A5}" dt="2023-01-08T14:14:51.612" v="370" actId="20577"/>
        <pc:sldMkLst>
          <pc:docMk/>
          <pc:sldMk cId="3765569296" sldId="568"/>
        </pc:sldMkLst>
        <pc:spChg chg="mod">
          <ac:chgData name="Mr Stewart" userId="7214fdb5-b7da-4012-a28a-bc74b7f13d9d" providerId="ADAL" clId="{A84B2EA1-5891-024F-B83C-1DF60DCDB9A5}" dt="2023-01-08T14:14:51.612" v="370" actId="20577"/>
          <ac:spMkLst>
            <pc:docMk/>
            <pc:sldMk cId="3765569296" sldId="568"/>
            <ac:spMk id="2" creationId="{EE591146-87BE-F11D-4083-4A9B54DA61FB}"/>
          </ac:spMkLst>
        </pc:spChg>
        <pc:spChg chg="mod">
          <ac:chgData name="Mr Stewart" userId="7214fdb5-b7da-4012-a28a-bc74b7f13d9d" providerId="ADAL" clId="{A84B2EA1-5891-024F-B83C-1DF60DCDB9A5}" dt="2023-01-08T14:12:53.127" v="361" actId="20577"/>
          <ac:spMkLst>
            <pc:docMk/>
            <pc:sldMk cId="3765569296" sldId="568"/>
            <ac:spMk id="3" creationId="{49BD8A3F-D6CB-6A5B-4552-D52118D2A0EA}"/>
          </ac:spMkLst>
        </pc:spChg>
        <pc:picChg chg="add mod">
          <ac:chgData name="Mr Stewart" userId="7214fdb5-b7da-4012-a28a-bc74b7f13d9d" providerId="ADAL" clId="{A84B2EA1-5891-024F-B83C-1DF60DCDB9A5}" dt="2023-01-08T14:14:35.140" v="369" actId="1076"/>
          <ac:picMkLst>
            <pc:docMk/>
            <pc:sldMk cId="3765569296" sldId="568"/>
            <ac:picMk id="4" creationId="{4751C433-8EB8-4C86-27AD-678B6AB4756C}"/>
          </ac:picMkLst>
        </pc:picChg>
      </pc:sldChg>
      <pc:sldChg chg="add mod modAnim modShow">
        <pc:chgData name="Mr Stewart" userId="7214fdb5-b7da-4012-a28a-bc74b7f13d9d" providerId="ADAL" clId="{A84B2EA1-5891-024F-B83C-1DF60DCDB9A5}" dt="2023-01-08T14:29:06.264" v="486"/>
        <pc:sldMkLst>
          <pc:docMk/>
          <pc:sldMk cId="1844230422" sldId="569"/>
        </pc:sldMkLst>
      </pc:sldChg>
      <pc:sldChg chg="delSp modSp add mod ord delAnim">
        <pc:chgData name="Mr Stewart" userId="7214fdb5-b7da-4012-a28a-bc74b7f13d9d" providerId="ADAL" clId="{A84B2EA1-5891-024F-B83C-1DF60DCDB9A5}" dt="2023-01-08T15:05:28.813" v="509" actId="478"/>
        <pc:sldMkLst>
          <pc:docMk/>
          <pc:sldMk cId="1984173850" sldId="570"/>
        </pc:sldMkLst>
        <pc:spChg chg="del">
          <ac:chgData name="Mr Stewart" userId="7214fdb5-b7da-4012-a28a-bc74b7f13d9d" providerId="ADAL" clId="{A84B2EA1-5891-024F-B83C-1DF60DCDB9A5}" dt="2023-01-08T14:30:56.716" v="501" actId="478"/>
          <ac:spMkLst>
            <pc:docMk/>
            <pc:sldMk cId="1984173850" sldId="570"/>
            <ac:spMk id="5" creationId="{E70BC55F-BFCE-354E-893E-D23E4C7D63BE}"/>
          </ac:spMkLst>
        </pc:spChg>
        <pc:grpChg chg="del">
          <ac:chgData name="Mr Stewart" userId="7214fdb5-b7da-4012-a28a-bc74b7f13d9d" providerId="ADAL" clId="{A84B2EA1-5891-024F-B83C-1DF60DCDB9A5}" dt="2023-01-08T14:30:58.011" v="502" actId="478"/>
          <ac:grpSpMkLst>
            <pc:docMk/>
            <pc:sldMk cId="1984173850" sldId="570"/>
            <ac:grpSpMk id="7" creationId="{EF1C0D66-A703-8E48-93B6-3995C64EEE90}"/>
          </ac:grpSpMkLst>
        </pc:grpChg>
        <pc:picChg chg="del">
          <ac:chgData name="Mr Stewart" userId="7214fdb5-b7da-4012-a28a-bc74b7f13d9d" providerId="ADAL" clId="{A84B2EA1-5891-024F-B83C-1DF60DCDB9A5}" dt="2023-01-08T15:05:28.813" v="509" actId="478"/>
          <ac:picMkLst>
            <pc:docMk/>
            <pc:sldMk cId="1984173850" sldId="570"/>
            <ac:picMk id="16" creationId="{F097A65C-367F-1F46-A679-6FF8203BD7AB}"/>
          </ac:picMkLst>
        </pc:picChg>
        <pc:cxnChg chg="mod">
          <ac:chgData name="Mr Stewart" userId="7214fdb5-b7da-4012-a28a-bc74b7f13d9d" providerId="ADAL" clId="{A84B2EA1-5891-024F-B83C-1DF60DCDB9A5}" dt="2023-01-08T14:30:58.011" v="502" actId="478"/>
          <ac:cxnSpMkLst>
            <pc:docMk/>
            <pc:sldMk cId="1984173850" sldId="570"/>
            <ac:cxnSpMk id="11" creationId="{E1C4C18E-55B8-704B-A039-FAE7E3824832}"/>
          </ac:cxnSpMkLst>
        </pc:cxnChg>
        <pc:cxnChg chg="mod">
          <ac:chgData name="Mr Stewart" userId="7214fdb5-b7da-4012-a28a-bc74b7f13d9d" providerId="ADAL" clId="{A84B2EA1-5891-024F-B83C-1DF60DCDB9A5}" dt="2023-01-08T14:30:58.011" v="502" actId="478"/>
          <ac:cxnSpMkLst>
            <pc:docMk/>
            <pc:sldMk cId="1984173850" sldId="570"/>
            <ac:cxnSpMk id="12" creationId="{F4FCAD33-7F87-6645-B8B5-8E7BE626DC03}"/>
          </ac:cxnSpMkLst>
        </pc:cxnChg>
      </pc:sldChg>
      <pc:sldChg chg="modSp add mod">
        <pc:chgData name="Mr Stewart" userId="7214fdb5-b7da-4012-a28a-bc74b7f13d9d" providerId="ADAL" clId="{A84B2EA1-5891-024F-B83C-1DF60DCDB9A5}" dt="2023-01-12T08:49:41.860" v="753" actId="20577"/>
        <pc:sldMkLst>
          <pc:docMk/>
          <pc:sldMk cId="1247218587" sldId="571"/>
        </pc:sldMkLst>
        <pc:spChg chg="mod">
          <ac:chgData name="Mr Stewart" userId="7214fdb5-b7da-4012-a28a-bc74b7f13d9d" providerId="ADAL" clId="{A84B2EA1-5891-024F-B83C-1DF60DCDB9A5}" dt="2023-01-12T08:49:41.860" v="753" actId="20577"/>
          <ac:spMkLst>
            <pc:docMk/>
            <pc:sldMk cId="1247218587" sldId="571"/>
            <ac:spMk id="2" creationId="{2CAF7F15-A317-9F40-ABB4-BE290CCFCE8F}"/>
          </ac:spMkLst>
        </pc:spChg>
        <pc:spChg chg="mod">
          <ac:chgData name="Mr Stewart" userId="7214fdb5-b7da-4012-a28a-bc74b7f13d9d" providerId="ADAL" clId="{A84B2EA1-5891-024F-B83C-1DF60DCDB9A5}" dt="2023-01-12T08:49:07.080" v="739" actId="179"/>
          <ac:spMkLst>
            <pc:docMk/>
            <pc:sldMk cId="1247218587" sldId="571"/>
            <ac:spMk id="3" creationId="{CD5A143E-D9ED-1747-9C8D-32D9E321524C}"/>
          </ac:spMkLst>
        </pc:spChg>
      </pc:sldChg>
      <pc:sldChg chg="modSp add mod">
        <pc:chgData name="Mr Stewart" userId="7214fdb5-b7da-4012-a28a-bc74b7f13d9d" providerId="ADAL" clId="{A84B2EA1-5891-024F-B83C-1DF60DCDB9A5}" dt="2023-01-13T11:36:46.669" v="926" actId="20577"/>
        <pc:sldMkLst>
          <pc:docMk/>
          <pc:sldMk cId="2705820926" sldId="572"/>
        </pc:sldMkLst>
        <pc:spChg chg="mod">
          <ac:chgData name="Mr Stewart" userId="7214fdb5-b7da-4012-a28a-bc74b7f13d9d" providerId="ADAL" clId="{A84B2EA1-5891-024F-B83C-1DF60DCDB9A5}" dt="2023-01-13T11:36:46.669" v="926" actId="20577"/>
          <ac:spMkLst>
            <pc:docMk/>
            <pc:sldMk cId="2705820926" sldId="572"/>
            <ac:spMk id="3" creationId="{CD5A143E-D9ED-1747-9C8D-32D9E321524C}"/>
          </ac:spMkLst>
        </pc:spChg>
      </pc:sldChg>
      <pc:sldChg chg="modSp add mod">
        <pc:chgData name="Mr Stewart" userId="7214fdb5-b7da-4012-a28a-bc74b7f13d9d" providerId="ADAL" clId="{A84B2EA1-5891-024F-B83C-1DF60DCDB9A5}" dt="2023-01-17T14:49:44.712" v="1112" actId="20577"/>
        <pc:sldMkLst>
          <pc:docMk/>
          <pc:sldMk cId="3437311345" sldId="573"/>
        </pc:sldMkLst>
        <pc:spChg chg="mod">
          <ac:chgData name="Mr Stewart" userId="7214fdb5-b7da-4012-a28a-bc74b7f13d9d" providerId="ADAL" clId="{A84B2EA1-5891-024F-B83C-1DF60DCDB9A5}" dt="2023-01-17T14:49:44.712" v="1112" actId="20577"/>
          <ac:spMkLst>
            <pc:docMk/>
            <pc:sldMk cId="3437311345" sldId="573"/>
            <ac:spMk id="3" creationId="{CD5A143E-D9ED-1747-9C8D-32D9E321524C}"/>
          </ac:spMkLst>
        </pc:spChg>
      </pc:sldChg>
      <pc:sldChg chg="modSp add mod">
        <pc:chgData name="Mr Stewart" userId="7214fdb5-b7da-4012-a28a-bc74b7f13d9d" providerId="ADAL" clId="{A84B2EA1-5891-024F-B83C-1DF60DCDB9A5}" dt="2023-01-23T08:57:46.289" v="1203" actId="20577"/>
        <pc:sldMkLst>
          <pc:docMk/>
          <pc:sldMk cId="1677697748" sldId="574"/>
        </pc:sldMkLst>
        <pc:spChg chg="mod">
          <ac:chgData name="Mr Stewart" userId="7214fdb5-b7da-4012-a28a-bc74b7f13d9d" providerId="ADAL" clId="{A84B2EA1-5891-024F-B83C-1DF60DCDB9A5}" dt="2023-01-23T08:57:46.289" v="1203" actId="20577"/>
          <ac:spMkLst>
            <pc:docMk/>
            <pc:sldMk cId="1677697748" sldId="574"/>
            <ac:spMk id="3" creationId="{CD5A143E-D9ED-1747-9C8D-32D9E321524C}"/>
          </ac:spMkLst>
        </pc:spChg>
      </pc:sldChg>
      <pc:sldChg chg="modSp add mod">
        <pc:chgData name="Mr Stewart" userId="7214fdb5-b7da-4012-a28a-bc74b7f13d9d" providerId="ADAL" clId="{A84B2EA1-5891-024F-B83C-1DF60DCDB9A5}" dt="2023-01-26T10:08:17.617" v="1331" actId="20577"/>
        <pc:sldMkLst>
          <pc:docMk/>
          <pc:sldMk cId="3544878253" sldId="575"/>
        </pc:sldMkLst>
        <pc:spChg chg="mod">
          <ac:chgData name="Mr Stewart" userId="7214fdb5-b7da-4012-a28a-bc74b7f13d9d" providerId="ADAL" clId="{A84B2EA1-5891-024F-B83C-1DF60DCDB9A5}" dt="2023-01-26T10:06:54.933" v="1219" actId="27636"/>
          <ac:spMkLst>
            <pc:docMk/>
            <pc:sldMk cId="3544878253" sldId="575"/>
            <ac:spMk id="2" creationId="{2CAF7F15-A317-9F40-ABB4-BE290CCFCE8F}"/>
          </ac:spMkLst>
        </pc:spChg>
        <pc:spChg chg="mod">
          <ac:chgData name="Mr Stewart" userId="7214fdb5-b7da-4012-a28a-bc74b7f13d9d" providerId="ADAL" clId="{A84B2EA1-5891-024F-B83C-1DF60DCDB9A5}" dt="2023-01-26T10:08:17.617" v="1331" actId="20577"/>
          <ac:spMkLst>
            <pc:docMk/>
            <pc:sldMk cId="3544878253" sldId="575"/>
            <ac:spMk id="3" creationId="{CD5A143E-D9ED-1747-9C8D-32D9E321524C}"/>
          </ac:spMkLst>
        </pc:spChg>
      </pc:sldChg>
      <pc:sldChg chg="delSp modSp add mod ord setBg delAnim modAnim">
        <pc:chgData name="Mr Stewart" userId="7214fdb5-b7da-4012-a28a-bc74b7f13d9d" providerId="ADAL" clId="{A84B2EA1-5891-024F-B83C-1DF60DCDB9A5}" dt="2023-02-01T13:10:40.890" v="1519" actId="20578"/>
        <pc:sldMkLst>
          <pc:docMk/>
          <pc:sldMk cId="810906849" sldId="576"/>
        </pc:sldMkLst>
        <pc:spChg chg="mod">
          <ac:chgData name="Mr Stewart" userId="7214fdb5-b7da-4012-a28a-bc74b7f13d9d" providerId="ADAL" clId="{A84B2EA1-5891-024F-B83C-1DF60DCDB9A5}" dt="2023-02-01T13:05:26.400" v="1419" actId="14100"/>
          <ac:spMkLst>
            <pc:docMk/>
            <pc:sldMk cId="810906849" sldId="576"/>
            <ac:spMk id="7" creationId="{FB3741B3-B2C1-4F8A-8EA2-1BABEAF16FAD}"/>
          </ac:spMkLst>
        </pc:spChg>
        <pc:spChg chg="mod">
          <ac:chgData name="Mr Stewart" userId="7214fdb5-b7da-4012-a28a-bc74b7f13d9d" providerId="ADAL" clId="{A84B2EA1-5891-024F-B83C-1DF60DCDB9A5}" dt="2023-02-01T13:05:30.514" v="1423" actId="20577"/>
          <ac:spMkLst>
            <pc:docMk/>
            <pc:sldMk cId="810906849" sldId="576"/>
            <ac:spMk id="9" creationId="{4EE45F5B-6441-477F-AEB7-5BBF62161FF7}"/>
          </ac:spMkLst>
        </pc:spChg>
        <pc:spChg chg="del">
          <ac:chgData name="Mr Stewart" userId="7214fdb5-b7da-4012-a28a-bc74b7f13d9d" providerId="ADAL" clId="{A84B2EA1-5891-024F-B83C-1DF60DCDB9A5}" dt="2023-02-01T13:05:35.400" v="1425" actId="478"/>
          <ac:spMkLst>
            <pc:docMk/>
            <pc:sldMk cId="810906849" sldId="576"/>
            <ac:spMk id="11" creationId="{A1896CA2-0D63-4475-B7F6-298FB0361A31}"/>
          </ac:spMkLst>
        </pc:spChg>
        <pc:spChg chg="mod">
          <ac:chgData name="Mr Stewart" userId="7214fdb5-b7da-4012-a28a-bc74b7f13d9d" providerId="ADAL" clId="{A84B2EA1-5891-024F-B83C-1DF60DCDB9A5}" dt="2023-02-01T13:05:43.599" v="1448" actId="20577"/>
          <ac:spMkLst>
            <pc:docMk/>
            <pc:sldMk cId="810906849" sldId="576"/>
            <ac:spMk id="12" creationId="{030B1474-C401-4954-A173-427A697A99E0}"/>
          </ac:spMkLst>
        </pc:spChg>
        <pc:spChg chg="mod">
          <ac:chgData name="Mr Stewart" userId="7214fdb5-b7da-4012-a28a-bc74b7f13d9d" providerId="ADAL" clId="{A84B2EA1-5891-024F-B83C-1DF60DCDB9A5}" dt="2023-02-01T13:05:33.116" v="1424" actId="20577"/>
          <ac:spMkLst>
            <pc:docMk/>
            <pc:sldMk cId="810906849" sldId="576"/>
            <ac:spMk id="13" creationId="{6EBBE60B-AE80-4B26-B408-F2293D802C5F}"/>
          </ac:spMkLst>
        </pc:spChg>
      </pc:sldChg>
      <pc:sldChg chg="delSp modSp add mod ord modAnim">
        <pc:chgData name="Mr Stewart" userId="7214fdb5-b7da-4012-a28a-bc74b7f13d9d" providerId="ADAL" clId="{A84B2EA1-5891-024F-B83C-1DF60DCDB9A5}" dt="2023-02-01T13:12:18.541" v="1551"/>
        <pc:sldMkLst>
          <pc:docMk/>
          <pc:sldMk cId="3298936101" sldId="577"/>
        </pc:sldMkLst>
        <pc:spChg chg="mod">
          <ac:chgData name="Mr Stewart" userId="7214fdb5-b7da-4012-a28a-bc74b7f13d9d" providerId="ADAL" clId="{A84B2EA1-5891-024F-B83C-1DF60DCDB9A5}" dt="2023-02-01T13:06:16.253" v="1452" actId="688"/>
          <ac:spMkLst>
            <pc:docMk/>
            <pc:sldMk cId="3298936101" sldId="577"/>
            <ac:spMk id="7" creationId="{FB3741B3-B2C1-4F8A-8EA2-1BABEAF16FAD}"/>
          </ac:spMkLst>
        </pc:spChg>
        <pc:spChg chg="mod">
          <ac:chgData name="Mr Stewart" userId="7214fdb5-b7da-4012-a28a-bc74b7f13d9d" providerId="ADAL" clId="{A84B2EA1-5891-024F-B83C-1DF60DCDB9A5}" dt="2023-02-01T13:06:25.813" v="1454" actId="20577"/>
          <ac:spMkLst>
            <pc:docMk/>
            <pc:sldMk cId="3298936101" sldId="577"/>
            <ac:spMk id="8" creationId="{582B0CC5-D59D-48C1-B2EB-966242A7EE8E}"/>
          </ac:spMkLst>
        </pc:spChg>
        <pc:spChg chg="mod">
          <ac:chgData name="Mr Stewart" userId="7214fdb5-b7da-4012-a28a-bc74b7f13d9d" providerId="ADAL" clId="{A84B2EA1-5891-024F-B83C-1DF60DCDB9A5}" dt="2023-02-01T13:06:22.473" v="1453" actId="20577"/>
          <ac:spMkLst>
            <pc:docMk/>
            <pc:sldMk cId="3298936101" sldId="577"/>
            <ac:spMk id="9" creationId="{4EE45F5B-6441-477F-AEB7-5BBF62161FF7}"/>
          </ac:spMkLst>
        </pc:spChg>
        <pc:spChg chg="mod">
          <ac:chgData name="Mr Stewart" userId="7214fdb5-b7da-4012-a28a-bc74b7f13d9d" providerId="ADAL" clId="{A84B2EA1-5891-024F-B83C-1DF60DCDB9A5}" dt="2023-02-01T13:11:35.212" v="1540" actId="313"/>
          <ac:spMkLst>
            <pc:docMk/>
            <pc:sldMk cId="3298936101" sldId="577"/>
            <ac:spMk id="12" creationId="{030B1474-C401-4954-A173-427A697A99E0}"/>
          </ac:spMkLst>
        </pc:spChg>
        <pc:spChg chg="del">
          <ac:chgData name="Mr Stewart" userId="7214fdb5-b7da-4012-a28a-bc74b7f13d9d" providerId="ADAL" clId="{A84B2EA1-5891-024F-B83C-1DF60DCDB9A5}" dt="2023-02-01T13:06:36.427" v="1467" actId="478"/>
          <ac:spMkLst>
            <pc:docMk/>
            <pc:sldMk cId="3298936101" sldId="577"/>
            <ac:spMk id="13" creationId="{6EBBE60B-AE80-4B26-B408-F2293D802C5F}"/>
          </ac:spMkLst>
        </pc:spChg>
      </pc:sldChg>
      <pc:sldChg chg="delSp modSp add mod ord modAnim">
        <pc:chgData name="Mr Stewart" userId="7214fdb5-b7da-4012-a28a-bc74b7f13d9d" providerId="ADAL" clId="{A84B2EA1-5891-024F-B83C-1DF60DCDB9A5}" dt="2023-02-01T13:12:32.521" v="1555"/>
        <pc:sldMkLst>
          <pc:docMk/>
          <pc:sldMk cId="2488222329" sldId="579"/>
        </pc:sldMkLst>
        <pc:spChg chg="mod">
          <ac:chgData name="Mr Stewart" userId="7214fdb5-b7da-4012-a28a-bc74b7f13d9d" providerId="ADAL" clId="{A84B2EA1-5891-024F-B83C-1DF60DCDB9A5}" dt="2023-02-01T13:06:59.905" v="1477" actId="688"/>
          <ac:spMkLst>
            <pc:docMk/>
            <pc:sldMk cId="2488222329" sldId="579"/>
            <ac:spMk id="5" creationId="{0451E03D-D7C6-48DD-B833-D5A8DBCD64C1}"/>
          </ac:spMkLst>
        </pc:spChg>
        <pc:spChg chg="del">
          <ac:chgData name="Mr Stewart" userId="7214fdb5-b7da-4012-a28a-bc74b7f13d9d" providerId="ADAL" clId="{A84B2EA1-5891-024F-B83C-1DF60DCDB9A5}" dt="2023-02-01T13:06:56.820" v="1476" actId="478"/>
          <ac:spMkLst>
            <pc:docMk/>
            <pc:sldMk cId="2488222329" sldId="579"/>
            <ac:spMk id="7" creationId="{FB3741B3-B2C1-4F8A-8EA2-1BABEAF16FAD}"/>
          </ac:spMkLst>
        </pc:spChg>
        <pc:spChg chg="del">
          <ac:chgData name="Mr Stewart" userId="7214fdb5-b7da-4012-a28a-bc74b7f13d9d" providerId="ADAL" clId="{A84B2EA1-5891-024F-B83C-1DF60DCDB9A5}" dt="2023-02-01T13:06:55.080" v="1475" actId="478"/>
          <ac:spMkLst>
            <pc:docMk/>
            <pc:sldMk cId="2488222329" sldId="579"/>
            <ac:spMk id="9" creationId="{4EE45F5B-6441-477F-AEB7-5BBF62161FF7}"/>
          </ac:spMkLst>
        </pc:spChg>
        <pc:spChg chg="mod">
          <ac:chgData name="Mr Stewart" userId="7214fdb5-b7da-4012-a28a-bc74b7f13d9d" providerId="ADAL" clId="{A84B2EA1-5891-024F-B83C-1DF60DCDB9A5}" dt="2023-02-01T13:11:39.687" v="1541" actId="313"/>
          <ac:spMkLst>
            <pc:docMk/>
            <pc:sldMk cId="2488222329" sldId="579"/>
            <ac:spMk id="12" creationId="{030B1474-C401-4954-A173-427A697A99E0}"/>
          </ac:spMkLst>
        </pc:spChg>
      </pc:sldChg>
      <pc:sldChg chg="modSp add mod modAnim">
        <pc:chgData name="Mr Stewart" userId="7214fdb5-b7da-4012-a28a-bc74b7f13d9d" providerId="ADAL" clId="{A84B2EA1-5891-024F-B83C-1DF60DCDB9A5}" dt="2023-02-01T13:12:09.154" v="1549"/>
        <pc:sldMkLst>
          <pc:docMk/>
          <pc:sldMk cId="606951384" sldId="580"/>
        </pc:sldMkLst>
        <pc:spChg chg="mod">
          <ac:chgData name="Mr Stewart" userId="7214fdb5-b7da-4012-a28a-bc74b7f13d9d" providerId="ADAL" clId="{A84B2EA1-5891-024F-B83C-1DF60DCDB9A5}" dt="2023-02-01T13:11:12.526" v="1524" actId="14100"/>
          <ac:spMkLst>
            <pc:docMk/>
            <pc:sldMk cId="606951384" sldId="580"/>
            <ac:spMk id="7" creationId="{FB3741B3-B2C1-4F8A-8EA2-1BABEAF16FAD}"/>
          </ac:spMkLst>
        </pc:spChg>
        <pc:spChg chg="mod">
          <ac:chgData name="Mr Stewart" userId="7214fdb5-b7da-4012-a28a-bc74b7f13d9d" providerId="ADAL" clId="{A84B2EA1-5891-024F-B83C-1DF60DCDB9A5}" dt="2023-02-01T13:11:14.857" v="1526" actId="20577"/>
          <ac:spMkLst>
            <pc:docMk/>
            <pc:sldMk cId="606951384" sldId="580"/>
            <ac:spMk id="9" creationId="{4EE45F5B-6441-477F-AEB7-5BBF62161FF7}"/>
          </ac:spMkLst>
        </pc:spChg>
        <pc:spChg chg="mod">
          <ac:chgData name="Mr Stewart" userId="7214fdb5-b7da-4012-a28a-bc74b7f13d9d" providerId="ADAL" clId="{A84B2EA1-5891-024F-B83C-1DF60DCDB9A5}" dt="2023-02-01T13:11:30.245" v="1539" actId="20577"/>
          <ac:spMkLst>
            <pc:docMk/>
            <pc:sldMk cId="606951384" sldId="580"/>
            <ac:spMk id="12" creationId="{030B1474-C401-4954-A173-427A697A99E0}"/>
          </ac:spMkLst>
        </pc:spChg>
      </pc:sldChg>
      <pc:sldChg chg="add">
        <pc:chgData name="Mr Stewart" userId="7214fdb5-b7da-4012-a28a-bc74b7f13d9d" providerId="ADAL" clId="{A84B2EA1-5891-024F-B83C-1DF60DCDB9A5}" dt="2023-02-02T08:22:03.097" v="1591"/>
        <pc:sldMkLst>
          <pc:docMk/>
          <pc:sldMk cId="1739918140" sldId="581"/>
        </pc:sldMkLst>
      </pc:sldChg>
      <pc:sldChg chg="addSp delSp modSp add mod delAnim modAnim">
        <pc:chgData name="Mr Stewart" userId="7214fdb5-b7da-4012-a28a-bc74b7f13d9d" providerId="ADAL" clId="{A84B2EA1-5891-024F-B83C-1DF60DCDB9A5}" dt="2023-02-02T08:24:47.222" v="1664" actId="1038"/>
        <pc:sldMkLst>
          <pc:docMk/>
          <pc:sldMk cId="863652539" sldId="582"/>
        </pc:sldMkLst>
        <pc:spChg chg="mod">
          <ac:chgData name="Mr Stewart" userId="7214fdb5-b7da-4012-a28a-bc74b7f13d9d" providerId="ADAL" clId="{A84B2EA1-5891-024F-B83C-1DF60DCDB9A5}" dt="2023-02-02T08:23:02.201" v="1639" actId="14100"/>
          <ac:spMkLst>
            <pc:docMk/>
            <pc:sldMk cId="863652539" sldId="582"/>
            <ac:spMk id="3" creationId="{CD5A143E-D9ED-1747-9C8D-32D9E321524C}"/>
          </ac:spMkLst>
        </pc:spChg>
        <pc:spChg chg="add del mod">
          <ac:chgData name="Mr Stewart" userId="7214fdb5-b7da-4012-a28a-bc74b7f13d9d" providerId="ADAL" clId="{A84B2EA1-5891-024F-B83C-1DF60DCDB9A5}" dt="2023-02-02T08:23:16.091" v="1641"/>
          <ac:spMkLst>
            <pc:docMk/>
            <pc:sldMk cId="863652539" sldId="582"/>
            <ac:spMk id="4" creationId="{0710C38C-07B2-D186-4659-AAC5442E6529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6" creationId="{2A4538E8-EC28-24F9-DE14-6AB3167F5346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7" creationId="{BFC763F0-94F0-56C0-FEBF-BD28E52057EC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9" creationId="{F0099673-D6EA-548E-A21D-70CA40E4676B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10" creationId="{150CC20B-1770-31D5-82FD-B66B31E7C7F4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12" creationId="{FD973669-94DA-F09A-AF91-CAC953F38179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13" creationId="{793EB6F6-4BF4-72AA-49B1-55E4731DF206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15" creationId="{3D70C0DD-70F3-D141-89C4-62493AFE3690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16" creationId="{43E26EA3-99FE-D280-BF13-8A23D6970472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18" creationId="{4F818FAA-B6DF-1FA3-B79F-B4B06AFD9F50}"/>
          </ac:spMkLst>
        </pc:spChg>
        <pc:spChg chg="mod">
          <ac:chgData name="Mr Stewart" userId="7214fdb5-b7da-4012-a28a-bc74b7f13d9d" providerId="ADAL" clId="{A84B2EA1-5891-024F-B83C-1DF60DCDB9A5}" dt="2023-02-02T08:23:13.071" v="1640"/>
          <ac:spMkLst>
            <pc:docMk/>
            <pc:sldMk cId="863652539" sldId="582"/>
            <ac:spMk id="19" creationId="{47135514-CC40-BA6D-A89C-15E0967FF789}"/>
          </ac:spMkLst>
        </pc:spChg>
        <pc:spChg chg="add mod">
          <ac:chgData name="Mr Stewart" userId="7214fdb5-b7da-4012-a28a-bc74b7f13d9d" providerId="ADAL" clId="{A84B2EA1-5891-024F-B83C-1DF60DCDB9A5}" dt="2023-02-02T08:24:47.222" v="1664" actId="1038"/>
          <ac:spMkLst>
            <pc:docMk/>
            <pc:sldMk cId="863652539" sldId="582"/>
            <ac:spMk id="20" creationId="{8C8B5383-42AF-676A-8939-C41913428398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22" creationId="{9FAD9C84-E0FB-A4F6-AA00-653AB6A3AF7C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23" creationId="{776E36F6-8E64-EE3E-BB74-9EFEC0573FF0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25" creationId="{312172A4-7DB8-7E42-934A-C91444270CAF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26" creationId="{25C3E516-C81D-2A45-7C87-702BB0792E7C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28" creationId="{F4A27472-0D57-50A0-9512-345C4EDE8444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29" creationId="{0E8B0673-4DF7-82AE-65E0-33F4A913181B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31" creationId="{78BCC6A4-9437-AE0C-22F7-672D0C01C496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32" creationId="{543A262F-898B-0B2D-9833-31CB827F2C93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34" creationId="{33AF682E-A72E-CB05-5D52-D46B1BF45BB3}"/>
          </ac:spMkLst>
        </pc:spChg>
        <pc:spChg chg="mod">
          <ac:chgData name="Mr Stewart" userId="7214fdb5-b7da-4012-a28a-bc74b7f13d9d" providerId="ADAL" clId="{A84B2EA1-5891-024F-B83C-1DF60DCDB9A5}" dt="2023-02-02T08:23:17.310" v="1642"/>
          <ac:spMkLst>
            <pc:docMk/>
            <pc:sldMk cId="863652539" sldId="582"/>
            <ac:spMk id="35" creationId="{75C2A176-43D0-15D2-116F-78110A353039}"/>
          </ac:spMkLst>
        </pc:spChg>
        <pc:spChg chg="add del mod">
          <ac:chgData name="Mr Stewart" userId="7214fdb5-b7da-4012-a28a-bc74b7f13d9d" providerId="ADAL" clId="{A84B2EA1-5891-024F-B83C-1DF60DCDB9A5}" dt="2023-02-02T08:24:14.516" v="1653"/>
          <ac:spMkLst>
            <pc:docMk/>
            <pc:sldMk cId="863652539" sldId="582"/>
            <ac:spMk id="36" creationId="{9BFC5325-B0F1-D7E0-81A2-68ED56A3BFE8}"/>
          </ac:spMkLst>
        </pc:spChg>
        <pc:grpChg chg="add del mod">
          <ac:chgData name="Mr Stewart" userId="7214fdb5-b7da-4012-a28a-bc74b7f13d9d" providerId="ADAL" clId="{A84B2EA1-5891-024F-B83C-1DF60DCDB9A5}" dt="2023-02-02T08:23:16.091" v="1641"/>
          <ac:grpSpMkLst>
            <pc:docMk/>
            <pc:sldMk cId="863652539" sldId="582"/>
            <ac:grpSpMk id="5" creationId="{87D1F7BB-27A9-8AB9-1873-3CC67BC930A5}"/>
          </ac:grpSpMkLst>
        </pc:grpChg>
        <pc:grpChg chg="add del mod">
          <ac:chgData name="Mr Stewart" userId="7214fdb5-b7da-4012-a28a-bc74b7f13d9d" providerId="ADAL" clId="{A84B2EA1-5891-024F-B83C-1DF60DCDB9A5}" dt="2023-02-02T08:23:16.091" v="1641"/>
          <ac:grpSpMkLst>
            <pc:docMk/>
            <pc:sldMk cId="863652539" sldId="582"/>
            <ac:grpSpMk id="8" creationId="{74F47650-C21C-73AB-0311-82327862A29B}"/>
          </ac:grpSpMkLst>
        </pc:grpChg>
        <pc:grpChg chg="add del mod">
          <ac:chgData name="Mr Stewart" userId="7214fdb5-b7da-4012-a28a-bc74b7f13d9d" providerId="ADAL" clId="{A84B2EA1-5891-024F-B83C-1DF60DCDB9A5}" dt="2023-02-02T08:23:16.091" v="1641"/>
          <ac:grpSpMkLst>
            <pc:docMk/>
            <pc:sldMk cId="863652539" sldId="582"/>
            <ac:grpSpMk id="11" creationId="{78F8DFF7-34AD-6884-032C-9AAAB97D1137}"/>
          </ac:grpSpMkLst>
        </pc:grpChg>
        <pc:grpChg chg="add del mod">
          <ac:chgData name="Mr Stewart" userId="7214fdb5-b7da-4012-a28a-bc74b7f13d9d" providerId="ADAL" clId="{A84B2EA1-5891-024F-B83C-1DF60DCDB9A5}" dt="2023-02-02T08:23:16.091" v="1641"/>
          <ac:grpSpMkLst>
            <pc:docMk/>
            <pc:sldMk cId="863652539" sldId="582"/>
            <ac:grpSpMk id="14" creationId="{4EFBE020-B8F8-CA3C-698F-51CFE2B51DB6}"/>
          </ac:grpSpMkLst>
        </pc:grpChg>
        <pc:grpChg chg="add del mod">
          <ac:chgData name="Mr Stewart" userId="7214fdb5-b7da-4012-a28a-bc74b7f13d9d" providerId="ADAL" clId="{A84B2EA1-5891-024F-B83C-1DF60DCDB9A5}" dt="2023-02-02T08:23:16.091" v="1641"/>
          <ac:grpSpMkLst>
            <pc:docMk/>
            <pc:sldMk cId="863652539" sldId="582"/>
            <ac:grpSpMk id="17" creationId="{FF50C9E5-41D3-DC73-612F-3B1FFABAF2C5}"/>
          </ac:grpSpMkLst>
        </pc:grpChg>
        <pc:grpChg chg="add del mod">
          <ac:chgData name="Mr Stewart" userId="7214fdb5-b7da-4012-a28a-bc74b7f13d9d" providerId="ADAL" clId="{A84B2EA1-5891-024F-B83C-1DF60DCDB9A5}" dt="2023-02-02T08:24:19.208" v="1656" actId="478"/>
          <ac:grpSpMkLst>
            <pc:docMk/>
            <pc:sldMk cId="863652539" sldId="582"/>
            <ac:grpSpMk id="21" creationId="{9BDE6843-8E57-C56B-9D67-EA1EC054BD37}"/>
          </ac:grpSpMkLst>
        </pc:grpChg>
        <pc:grpChg chg="add mod">
          <ac:chgData name="Mr Stewart" userId="7214fdb5-b7da-4012-a28a-bc74b7f13d9d" providerId="ADAL" clId="{A84B2EA1-5891-024F-B83C-1DF60DCDB9A5}" dt="2023-02-02T08:24:47.222" v="1664" actId="1038"/>
          <ac:grpSpMkLst>
            <pc:docMk/>
            <pc:sldMk cId="863652539" sldId="582"/>
            <ac:grpSpMk id="24" creationId="{AEA7D784-9646-6762-ACB3-0BEFDCE6281A}"/>
          </ac:grpSpMkLst>
        </pc:grpChg>
        <pc:grpChg chg="add del mod">
          <ac:chgData name="Mr Stewart" userId="7214fdb5-b7da-4012-a28a-bc74b7f13d9d" providerId="ADAL" clId="{A84B2EA1-5891-024F-B83C-1DF60DCDB9A5}" dt="2023-02-02T08:24:16.740" v="1654" actId="478"/>
          <ac:grpSpMkLst>
            <pc:docMk/>
            <pc:sldMk cId="863652539" sldId="582"/>
            <ac:grpSpMk id="27" creationId="{D6537CDA-A0A5-F015-37C5-D909C7EEE1E7}"/>
          </ac:grpSpMkLst>
        </pc:grpChg>
        <pc:grpChg chg="add del mod">
          <ac:chgData name="Mr Stewart" userId="7214fdb5-b7da-4012-a28a-bc74b7f13d9d" providerId="ADAL" clId="{A84B2EA1-5891-024F-B83C-1DF60DCDB9A5}" dt="2023-02-02T08:24:02.205" v="1649" actId="478"/>
          <ac:grpSpMkLst>
            <pc:docMk/>
            <pc:sldMk cId="863652539" sldId="582"/>
            <ac:grpSpMk id="30" creationId="{081D46D1-427D-5C3B-BDD0-5AC3AEFC822D}"/>
          </ac:grpSpMkLst>
        </pc:grpChg>
        <pc:grpChg chg="add mod">
          <ac:chgData name="Mr Stewart" userId="7214fdb5-b7da-4012-a28a-bc74b7f13d9d" providerId="ADAL" clId="{A84B2EA1-5891-024F-B83C-1DF60DCDB9A5}" dt="2023-02-02T08:24:47.222" v="1664" actId="1038"/>
          <ac:grpSpMkLst>
            <pc:docMk/>
            <pc:sldMk cId="863652539" sldId="582"/>
            <ac:grpSpMk id="33" creationId="{1E8C7A1A-9F25-AE11-8068-10394AB2915F}"/>
          </ac:grpSpMkLst>
        </pc:grpChg>
      </pc:sldChg>
      <pc:sldChg chg="add del setBg">
        <pc:chgData name="Mr Stewart" userId="7214fdb5-b7da-4012-a28a-bc74b7f13d9d" providerId="ADAL" clId="{A84B2EA1-5891-024F-B83C-1DF60DCDB9A5}" dt="2023-02-06T08:28:42.328" v="1690"/>
        <pc:sldMkLst>
          <pc:docMk/>
          <pc:sldMk cId="937254515" sldId="583"/>
        </pc:sldMkLst>
      </pc:sldChg>
      <pc:sldChg chg="add">
        <pc:chgData name="Mr Stewart" userId="7214fdb5-b7da-4012-a28a-bc74b7f13d9d" providerId="ADAL" clId="{A84B2EA1-5891-024F-B83C-1DF60DCDB9A5}" dt="2023-02-06T08:28:59.031" v="1693"/>
        <pc:sldMkLst>
          <pc:docMk/>
          <pc:sldMk cId="2453473501" sldId="583"/>
        </pc:sldMkLst>
      </pc:sldChg>
      <pc:sldChg chg="add del setBg">
        <pc:chgData name="Mr Stewart" userId="7214fdb5-b7da-4012-a28a-bc74b7f13d9d" providerId="ADAL" clId="{A84B2EA1-5891-024F-B83C-1DF60DCDB9A5}" dt="2023-02-06T08:28:58.957" v="1692"/>
        <pc:sldMkLst>
          <pc:docMk/>
          <pc:sldMk cId="3511352200" sldId="583"/>
        </pc:sldMkLst>
      </pc:sldChg>
      <pc:sldChg chg="add del setBg">
        <pc:chgData name="Mr Stewart" userId="7214fdb5-b7da-4012-a28a-bc74b7f13d9d" providerId="ADAL" clId="{A84B2EA1-5891-024F-B83C-1DF60DCDB9A5}" dt="2023-02-06T08:28:58.957" v="1692"/>
        <pc:sldMkLst>
          <pc:docMk/>
          <pc:sldMk cId="242684192" sldId="584"/>
        </pc:sldMkLst>
      </pc:sldChg>
      <pc:sldChg chg="add del setBg">
        <pc:chgData name="Mr Stewart" userId="7214fdb5-b7da-4012-a28a-bc74b7f13d9d" providerId="ADAL" clId="{A84B2EA1-5891-024F-B83C-1DF60DCDB9A5}" dt="2023-02-06T08:28:42.328" v="1690"/>
        <pc:sldMkLst>
          <pc:docMk/>
          <pc:sldMk cId="1885474276" sldId="584"/>
        </pc:sldMkLst>
      </pc:sldChg>
      <pc:sldChg chg="add">
        <pc:chgData name="Mr Stewart" userId="7214fdb5-b7da-4012-a28a-bc74b7f13d9d" providerId="ADAL" clId="{A84B2EA1-5891-024F-B83C-1DF60DCDB9A5}" dt="2023-02-06T08:28:59.031" v="1693"/>
        <pc:sldMkLst>
          <pc:docMk/>
          <pc:sldMk cId="3092560888" sldId="584"/>
        </pc:sldMkLst>
      </pc:sldChg>
      <pc:sldChg chg="add del setBg">
        <pc:chgData name="Mr Stewart" userId="7214fdb5-b7da-4012-a28a-bc74b7f13d9d" providerId="ADAL" clId="{A84B2EA1-5891-024F-B83C-1DF60DCDB9A5}" dt="2023-02-06T08:28:42.328" v="1690"/>
        <pc:sldMkLst>
          <pc:docMk/>
          <pc:sldMk cId="628907497" sldId="585"/>
        </pc:sldMkLst>
      </pc:sldChg>
      <pc:sldChg chg="add">
        <pc:chgData name="Mr Stewart" userId="7214fdb5-b7da-4012-a28a-bc74b7f13d9d" providerId="ADAL" clId="{A84B2EA1-5891-024F-B83C-1DF60DCDB9A5}" dt="2023-02-06T08:28:59.031" v="1693"/>
        <pc:sldMkLst>
          <pc:docMk/>
          <pc:sldMk cId="2277269635" sldId="585"/>
        </pc:sldMkLst>
      </pc:sldChg>
      <pc:sldChg chg="add del setBg">
        <pc:chgData name="Mr Stewart" userId="7214fdb5-b7da-4012-a28a-bc74b7f13d9d" providerId="ADAL" clId="{A84B2EA1-5891-024F-B83C-1DF60DCDB9A5}" dt="2023-02-06T08:28:58.957" v="1692"/>
        <pc:sldMkLst>
          <pc:docMk/>
          <pc:sldMk cId="3229061378" sldId="585"/>
        </pc:sldMkLst>
      </pc:sldChg>
      <pc:sldChg chg="modSp add mod">
        <pc:chgData name="Mr Stewart" userId="7214fdb5-b7da-4012-a28a-bc74b7f13d9d" providerId="ADAL" clId="{A84B2EA1-5891-024F-B83C-1DF60DCDB9A5}" dt="2023-02-06T08:29:37.940" v="1796" actId="20577"/>
        <pc:sldMkLst>
          <pc:docMk/>
          <pc:sldMk cId="1837628499" sldId="586"/>
        </pc:sldMkLst>
        <pc:spChg chg="mod">
          <ac:chgData name="Mr Stewart" userId="7214fdb5-b7da-4012-a28a-bc74b7f13d9d" providerId="ADAL" clId="{A84B2EA1-5891-024F-B83C-1DF60DCDB9A5}" dt="2023-02-06T08:29:37.940" v="1796" actId="20577"/>
          <ac:spMkLst>
            <pc:docMk/>
            <pc:sldMk cId="1837628499" sldId="586"/>
            <ac:spMk id="3" creationId="{CD5A143E-D9ED-1747-9C8D-32D9E321524C}"/>
          </ac:spMkLst>
        </pc:spChg>
      </pc:sldChg>
    </pc:docChg>
  </pc:docChgLst>
  <pc:docChgLst>
    <pc:chgData name="Mr Stewart" userId="7214fdb5-b7da-4012-a28a-bc74b7f13d9d" providerId="ADAL" clId="{83FE5970-80B8-AE43-B01C-6BDEAC2E09D8}"/>
    <pc:docChg chg="undo custSel modSld">
      <pc:chgData name="Mr Stewart" userId="7214fdb5-b7da-4012-a28a-bc74b7f13d9d" providerId="ADAL" clId="{83FE5970-80B8-AE43-B01C-6BDEAC2E09D8}" dt="2023-01-25T20:32:59.412" v="2" actId="21"/>
      <pc:docMkLst>
        <pc:docMk/>
      </pc:docMkLst>
      <pc:sldChg chg="addSp delSp addAnim delAnim">
        <pc:chgData name="Mr Stewart" userId="7214fdb5-b7da-4012-a28a-bc74b7f13d9d" providerId="ADAL" clId="{83FE5970-80B8-AE43-B01C-6BDEAC2E09D8}" dt="2023-01-25T20:32:59.412" v="2" actId="21"/>
        <pc:sldMkLst>
          <pc:docMk/>
          <pc:sldMk cId="1645950152" sldId="498"/>
        </pc:sldMkLst>
        <pc:picChg chg="add del">
          <ac:chgData name="Mr Stewart" userId="7214fdb5-b7da-4012-a28a-bc74b7f13d9d" providerId="ADAL" clId="{83FE5970-80B8-AE43-B01C-6BDEAC2E09D8}" dt="2023-01-25T20:32:59.412" v="2" actId="21"/>
          <ac:picMkLst>
            <pc:docMk/>
            <pc:sldMk cId="1645950152" sldId="498"/>
            <ac:picMk id="29" creationId="{E47F5A53-DFF3-A54A-B996-1737CD3E90B4}"/>
          </ac:picMkLst>
        </pc:picChg>
      </pc:sldChg>
    </pc:docChg>
  </pc:docChgLst>
  <pc:docChgLst>
    <pc:chgData name="Mr Stewart" userId="7214fdb5-b7da-4012-a28a-bc74b7f13d9d" providerId="ADAL" clId="{26DB414F-DB0F-EC47-B6F8-C09A77DA6BFE}"/>
    <pc:docChg chg="undo custSel addSld delSld modSld modSection">
      <pc:chgData name="Mr Stewart" userId="7214fdb5-b7da-4012-a28a-bc74b7f13d9d" providerId="ADAL" clId="{26DB414F-DB0F-EC47-B6F8-C09A77DA6BFE}" dt="2023-03-23T10:12:51.113" v="515" actId="729"/>
      <pc:docMkLst>
        <pc:docMk/>
      </pc:docMkLst>
      <pc:sldChg chg="modSp mod">
        <pc:chgData name="Mr Stewart" userId="7214fdb5-b7da-4012-a28a-bc74b7f13d9d" providerId="ADAL" clId="{26DB414F-DB0F-EC47-B6F8-C09A77DA6BFE}" dt="2023-03-20T08:38:57.196" v="507" actId="27636"/>
        <pc:sldMkLst>
          <pc:docMk/>
          <pc:sldMk cId="2563460869" sldId="436"/>
        </pc:sldMkLst>
        <pc:spChg chg="mod">
          <ac:chgData name="Mr Stewart" userId="7214fdb5-b7da-4012-a28a-bc74b7f13d9d" providerId="ADAL" clId="{26DB414F-DB0F-EC47-B6F8-C09A77DA6BFE}" dt="2023-03-20T08:38:57.196" v="507" actId="27636"/>
          <ac:spMkLst>
            <pc:docMk/>
            <pc:sldMk cId="2563460869" sldId="436"/>
            <ac:spMk id="27" creationId="{EA059F09-2DB7-1542-AE3F-A54BA3218225}"/>
          </ac:spMkLst>
        </pc:spChg>
      </pc:sldChg>
      <pc:sldChg chg="delSp mod">
        <pc:chgData name="Mr Stewart" userId="7214fdb5-b7da-4012-a28a-bc74b7f13d9d" providerId="ADAL" clId="{26DB414F-DB0F-EC47-B6F8-C09A77DA6BFE}" dt="2023-03-06T08:54:27.653" v="1" actId="478"/>
        <pc:sldMkLst>
          <pc:docMk/>
          <pc:sldMk cId="1765465443" sldId="447"/>
        </pc:sldMkLst>
        <pc:picChg chg="del">
          <ac:chgData name="Mr Stewart" userId="7214fdb5-b7da-4012-a28a-bc74b7f13d9d" providerId="ADAL" clId="{26DB414F-DB0F-EC47-B6F8-C09A77DA6BFE}" dt="2023-03-06T08:54:27.653" v="1" actId="478"/>
          <ac:picMkLst>
            <pc:docMk/>
            <pc:sldMk cId="1765465443" sldId="447"/>
            <ac:picMk id="4" creationId="{78C4724B-3E75-9A48-82E8-AB8E1F0047CF}"/>
          </ac:picMkLst>
        </pc:picChg>
      </pc:sldChg>
      <pc:sldChg chg="delSp mod">
        <pc:chgData name="Mr Stewart" userId="7214fdb5-b7da-4012-a28a-bc74b7f13d9d" providerId="ADAL" clId="{26DB414F-DB0F-EC47-B6F8-C09A77DA6BFE}" dt="2023-03-16T08:38:36.310" v="312" actId="478"/>
        <pc:sldMkLst>
          <pc:docMk/>
          <pc:sldMk cId="1477312519" sldId="457"/>
        </pc:sldMkLst>
        <pc:picChg chg="del">
          <ac:chgData name="Mr Stewart" userId="7214fdb5-b7da-4012-a28a-bc74b7f13d9d" providerId="ADAL" clId="{26DB414F-DB0F-EC47-B6F8-C09A77DA6BFE}" dt="2023-03-16T08:38:36.310" v="312" actId="478"/>
          <ac:picMkLst>
            <pc:docMk/>
            <pc:sldMk cId="1477312519" sldId="457"/>
            <ac:picMk id="5" creationId="{FDBDEE9F-6C0C-9246-AB2E-9C35374047A7}"/>
          </ac:picMkLst>
        </pc:picChg>
      </pc:sldChg>
      <pc:sldChg chg="modSp mod">
        <pc:chgData name="Mr Stewart" userId="7214fdb5-b7da-4012-a28a-bc74b7f13d9d" providerId="ADAL" clId="{26DB414F-DB0F-EC47-B6F8-C09A77DA6BFE}" dt="2023-03-20T08:36:27.958" v="504" actId="20577"/>
        <pc:sldMkLst>
          <pc:docMk/>
          <pc:sldMk cId="2912146451" sldId="492"/>
        </pc:sldMkLst>
        <pc:spChg chg="mod">
          <ac:chgData name="Mr Stewart" userId="7214fdb5-b7da-4012-a28a-bc74b7f13d9d" providerId="ADAL" clId="{26DB414F-DB0F-EC47-B6F8-C09A77DA6BFE}" dt="2023-03-20T08:36:27.958" v="504" actId="20577"/>
          <ac:spMkLst>
            <pc:docMk/>
            <pc:sldMk cId="2912146451" sldId="492"/>
            <ac:spMk id="3" creationId="{5A665DC5-4507-6645-A7F4-083BA75C83D9}"/>
          </ac:spMkLst>
        </pc:spChg>
      </pc:sldChg>
      <pc:sldChg chg="modSp mod">
        <pc:chgData name="Mr Stewart" userId="7214fdb5-b7da-4012-a28a-bc74b7f13d9d" providerId="ADAL" clId="{26DB414F-DB0F-EC47-B6F8-C09A77DA6BFE}" dt="2023-03-20T08:39:31.180" v="514" actId="403"/>
        <pc:sldMkLst>
          <pc:docMk/>
          <pc:sldMk cId="1853314348" sldId="496"/>
        </pc:sldMkLst>
        <pc:spChg chg="mod">
          <ac:chgData name="Mr Stewart" userId="7214fdb5-b7da-4012-a28a-bc74b7f13d9d" providerId="ADAL" clId="{26DB414F-DB0F-EC47-B6F8-C09A77DA6BFE}" dt="2023-03-20T08:39:31.180" v="514" actId="403"/>
          <ac:spMkLst>
            <pc:docMk/>
            <pc:sldMk cId="1853314348" sldId="496"/>
            <ac:spMk id="27" creationId="{EA059F09-2DB7-1542-AE3F-A54BA3218225}"/>
          </ac:spMkLst>
        </pc:spChg>
      </pc:sldChg>
      <pc:sldChg chg="addSp delSp modSp mod">
        <pc:chgData name="Mr Stewart" userId="7214fdb5-b7da-4012-a28a-bc74b7f13d9d" providerId="ADAL" clId="{26DB414F-DB0F-EC47-B6F8-C09A77DA6BFE}" dt="2023-03-06T09:11:13.828" v="5" actId="478"/>
        <pc:sldMkLst>
          <pc:docMk/>
          <pc:sldMk cId="2999158529" sldId="518"/>
        </pc:sldMkLst>
        <pc:picChg chg="add del mod">
          <ac:chgData name="Mr Stewart" userId="7214fdb5-b7da-4012-a28a-bc74b7f13d9d" providerId="ADAL" clId="{26DB414F-DB0F-EC47-B6F8-C09A77DA6BFE}" dt="2023-03-06T09:11:13.828" v="5" actId="478"/>
          <ac:picMkLst>
            <pc:docMk/>
            <pc:sldMk cId="2999158529" sldId="518"/>
            <ac:picMk id="3" creationId="{A54AE898-BF31-AEBE-913E-10D669A6B76E}"/>
          </ac:picMkLst>
        </pc:picChg>
        <pc:picChg chg="del">
          <ac:chgData name="Mr Stewart" userId="7214fdb5-b7da-4012-a28a-bc74b7f13d9d" providerId="ADAL" clId="{26DB414F-DB0F-EC47-B6F8-C09A77DA6BFE}" dt="2023-03-06T08:54:24.945" v="0" actId="478"/>
          <ac:picMkLst>
            <pc:docMk/>
            <pc:sldMk cId="2999158529" sldId="518"/>
            <ac:picMk id="7" creationId="{8520B4ED-4FDC-0D40-B06A-CE21B450A84E}"/>
          </ac:picMkLst>
        </pc:picChg>
      </pc:sldChg>
      <pc:sldChg chg="addSp delSp modSp mod">
        <pc:chgData name="Mr Stewart" userId="7214fdb5-b7da-4012-a28a-bc74b7f13d9d" providerId="ADAL" clId="{26DB414F-DB0F-EC47-B6F8-C09A77DA6BFE}" dt="2023-03-06T09:10:45.490" v="3"/>
        <pc:sldMkLst>
          <pc:docMk/>
          <pc:sldMk cId="2402006786" sldId="532"/>
        </pc:sldMkLst>
        <pc:picChg chg="add mod">
          <ac:chgData name="Mr Stewart" userId="7214fdb5-b7da-4012-a28a-bc74b7f13d9d" providerId="ADAL" clId="{26DB414F-DB0F-EC47-B6F8-C09A77DA6BFE}" dt="2023-03-06T09:10:45.490" v="3"/>
          <ac:picMkLst>
            <pc:docMk/>
            <pc:sldMk cId="2402006786" sldId="532"/>
            <ac:picMk id="3" creationId="{4D3DACB3-28DE-D302-AAE0-2FB5B48F98C6}"/>
          </ac:picMkLst>
        </pc:picChg>
        <pc:picChg chg="del">
          <ac:chgData name="Mr Stewart" userId="7214fdb5-b7da-4012-a28a-bc74b7f13d9d" providerId="ADAL" clId="{26DB414F-DB0F-EC47-B6F8-C09A77DA6BFE}" dt="2023-03-06T08:54:30.821" v="2" actId="478"/>
          <ac:picMkLst>
            <pc:docMk/>
            <pc:sldMk cId="2402006786" sldId="532"/>
            <ac:picMk id="4" creationId="{78C4724B-3E75-9A48-82E8-AB8E1F0047CF}"/>
          </ac:picMkLst>
        </pc:picChg>
      </pc:sldChg>
      <pc:sldChg chg="addSp delSp modSp mod">
        <pc:chgData name="Mr Stewart" userId="7214fdb5-b7da-4012-a28a-bc74b7f13d9d" providerId="ADAL" clId="{26DB414F-DB0F-EC47-B6F8-C09A77DA6BFE}" dt="2023-03-13T09:46:18.370" v="281" actId="1076"/>
        <pc:sldMkLst>
          <pc:docMk/>
          <pc:sldMk cId="571141361" sldId="534"/>
        </pc:sldMkLst>
        <pc:spChg chg="mod">
          <ac:chgData name="Mr Stewart" userId="7214fdb5-b7da-4012-a28a-bc74b7f13d9d" providerId="ADAL" clId="{26DB414F-DB0F-EC47-B6F8-C09A77DA6BFE}" dt="2023-03-13T09:13:18.848" v="248" actId="20577"/>
          <ac:spMkLst>
            <pc:docMk/>
            <pc:sldMk cId="571141361" sldId="534"/>
            <ac:spMk id="2" creationId="{2CAF7F15-A317-9F40-ABB4-BE290CCFCE8F}"/>
          </ac:spMkLst>
        </pc:spChg>
        <pc:spChg chg="mod">
          <ac:chgData name="Mr Stewart" userId="7214fdb5-b7da-4012-a28a-bc74b7f13d9d" providerId="ADAL" clId="{26DB414F-DB0F-EC47-B6F8-C09A77DA6BFE}" dt="2023-03-13T09:13:57.799" v="253" actId="1076"/>
          <ac:spMkLst>
            <pc:docMk/>
            <pc:sldMk cId="571141361" sldId="534"/>
            <ac:spMk id="3" creationId="{CD5A143E-D9ED-1747-9C8D-32D9E321524C}"/>
          </ac:spMkLst>
        </pc:spChg>
        <pc:picChg chg="add del mod">
          <ac:chgData name="Mr Stewart" userId="7214fdb5-b7da-4012-a28a-bc74b7f13d9d" providerId="ADAL" clId="{26DB414F-DB0F-EC47-B6F8-C09A77DA6BFE}" dt="2023-03-13T09:46:12.699" v="277" actId="478"/>
          <ac:picMkLst>
            <pc:docMk/>
            <pc:sldMk cId="571141361" sldId="534"/>
            <ac:picMk id="1026" creationId="{FB14637F-9D31-2630-9BCA-E992E663F3B0}"/>
          </ac:picMkLst>
        </pc:picChg>
        <pc:picChg chg="add mod">
          <ac:chgData name="Mr Stewart" userId="7214fdb5-b7da-4012-a28a-bc74b7f13d9d" providerId="ADAL" clId="{26DB414F-DB0F-EC47-B6F8-C09A77DA6BFE}" dt="2023-03-13T09:46:18.370" v="281" actId="1076"/>
          <ac:picMkLst>
            <pc:docMk/>
            <pc:sldMk cId="571141361" sldId="534"/>
            <ac:picMk id="1028" creationId="{9D804370-8DCB-66E7-D73B-EDE491A8D134}"/>
          </ac:picMkLst>
        </pc:picChg>
      </pc:sldChg>
      <pc:sldChg chg="modSp mod modShow">
        <pc:chgData name="Mr Stewart" userId="7214fdb5-b7da-4012-a28a-bc74b7f13d9d" providerId="ADAL" clId="{26DB414F-DB0F-EC47-B6F8-C09A77DA6BFE}" dt="2023-03-20T08:36:15.488" v="497" actId="729"/>
        <pc:sldMkLst>
          <pc:docMk/>
          <pc:sldMk cId="1623799690" sldId="536"/>
        </pc:sldMkLst>
        <pc:spChg chg="mod">
          <ac:chgData name="Mr Stewart" userId="7214fdb5-b7da-4012-a28a-bc74b7f13d9d" providerId="ADAL" clId="{26DB414F-DB0F-EC47-B6F8-C09A77DA6BFE}" dt="2023-03-20T08:36:05.127" v="496" actId="20577"/>
          <ac:spMkLst>
            <pc:docMk/>
            <pc:sldMk cId="1623799690" sldId="536"/>
            <ac:spMk id="3" creationId="{CF0E2055-F500-E446-9706-609A400462FE}"/>
          </ac:spMkLst>
        </pc:spChg>
      </pc:sldChg>
      <pc:sldChg chg="modSp mod modShow">
        <pc:chgData name="Mr Stewart" userId="7214fdb5-b7da-4012-a28a-bc74b7f13d9d" providerId="ADAL" clId="{26DB414F-DB0F-EC47-B6F8-C09A77DA6BFE}" dt="2023-03-20T08:36:15.488" v="497" actId="729"/>
        <pc:sldMkLst>
          <pc:docMk/>
          <pc:sldMk cId="2632146694" sldId="537"/>
        </pc:sldMkLst>
        <pc:spChg chg="mod">
          <ac:chgData name="Mr Stewart" userId="7214fdb5-b7da-4012-a28a-bc74b7f13d9d" providerId="ADAL" clId="{26DB414F-DB0F-EC47-B6F8-C09A77DA6BFE}" dt="2023-03-16T08:37:56.555" v="292" actId="21"/>
          <ac:spMkLst>
            <pc:docMk/>
            <pc:sldMk cId="2632146694" sldId="537"/>
            <ac:spMk id="3" creationId="{CF0E2055-F500-E446-9706-609A400462FE}"/>
          </ac:spMkLst>
        </pc:spChg>
      </pc:sldChg>
      <pc:sldChg chg="modSp mod">
        <pc:chgData name="Mr Stewart" userId="7214fdb5-b7da-4012-a28a-bc74b7f13d9d" providerId="ADAL" clId="{26DB414F-DB0F-EC47-B6F8-C09A77DA6BFE}" dt="2023-03-16T08:36:40.030" v="290" actId="403"/>
        <pc:sldMkLst>
          <pc:docMk/>
          <pc:sldMk cId="829974744" sldId="539"/>
        </pc:sldMkLst>
        <pc:spChg chg="mod">
          <ac:chgData name="Mr Stewart" userId="7214fdb5-b7da-4012-a28a-bc74b7f13d9d" providerId="ADAL" clId="{26DB414F-DB0F-EC47-B6F8-C09A77DA6BFE}" dt="2023-03-16T08:36:40.030" v="290" actId="403"/>
          <ac:spMkLst>
            <pc:docMk/>
            <pc:sldMk cId="829974744" sldId="539"/>
            <ac:spMk id="27" creationId="{EA059F09-2DB7-1542-AE3F-A54BA3218225}"/>
          </ac:spMkLst>
        </pc:spChg>
      </pc:sldChg>
      <pc:sldChg chg="delSp mod">
        <pc:chgData name="Mr Stewart" userId="7214fdb5-b7da-4012-a28a-bc74b7f13d9d" providerId="ADAL" clId="{26DB414F-DB0F-EC47-B6F8-C09A77DA6BFE}" dt="2023-03-16T08:36:13.102" v="282" actId="478"/>
        <pc:sldMkLst>
          <pc:docMk/>
          <pc:sldMk cId="4057895825" sldId="540"/>
        </pc:sldMkLst>
        <pc:picChg chg="del">
          <ac:chgData name="Mr Stewart" userId="7214fdb5-b7da-4012-a28a-bc74b7f13d9d" providerId="ADAL" clId="{26DB414F-DB0F-EC47-B6F8-C09A77DA6BFE}" dt="2023-03-16T08:36:13.102" v="282" actId="478"/>
          <ac:picMkLst>
            <pc:docMk/>
            <pc:sldMk cId="4057895825" sldId="540"/>
            <ac:picMk id="4" creationId="{78C4724B-3E75-9A48-82E8-AB8E1F0047CF}"/>
          </ac:picMkLst>
        </pc:picChg>
      </pc:sldChg>
      <pc:sldChg chg="modSp mod">
        <pc:chgData name="Mr Stewart" userId="7214fdb5-b7da-4012-a28a-bc74b7f13d9d" providerId="ADAL" clId="{26DB414F-DB0F-EC47-B6F8-C09A77DA6BFE}" dt="2023-03-16T08:39:54.074" v="324" actId="20577"/>
        <pc:sldMkLst>
          <pc:docMk/>
          <pc:sldMk cId="1381137537" sldId="541"/>
        </pc:sldMkLst>
        <pc:graphicFrameChg chg="modGraphic">
          <ac:chgData name="Mr Stewart" userId="7214fdb5-b7da-4012-a28a-bc74b7f13d9d" providerId="ADAL" clId="{26DB414F-DB0F-EC47-B6F8-C09A77DA6BFE}" dt="2023-03-16T08:39:54.074" v="324" actId="20577"/>
          <ac:graphicFrameMkLst>
            <pc:docMk/>
            <pc:sldMk cId="1381137537" sldId="541"/>
            <ac:graphicFrameMk id="5" creationId="{01B20701-3AC5-8142-88D6-83277E7128A5}"/>
          </ac:graphicFrameMkLst>
        </pc:graphicFrameChg>
      </pc:sldChg>
      <pc:sldChg chg="modSp add mod">
        <pc:chgData name="Mr Stewart" userId="7214fdb5-b7da-4012-a28a-bc74b7f13d9d" providerId="ADAL" clId="{26DB414F-DB0F-EC47-B6F8-C09A77DA6BFE}" dt="2023-03-06T09:20:20.178" v="67" actId="27636"/>
        <pc:sldMkLst>
          <pc:docMk/>
          <pc:sldMk cId="366010777" sldId="588"/>
        </pc:sldMkLst>
        <pc:spChg chg="mod">
          <ac:chgData name="Mr Stewart" userId="7214fdb5-b7da-4012-a28a-bc74b7f13d9d" providerId="ADAL" clId="{26DB414F-DB0F-EC47-B6F8-C09A77DA6BFE}" dt="2023-03-06T09:20:20.178" v="67" actId="27636"/>
          <ac:spMkLst>
            <pc:docMk/>
            <pc:sldMk cId="366010777" sldId="588"/>
            <ac:spMk id="3" creationId="{CD5A143E-D9ED-1747-9C8D-32D9E321524C}"/>
          </ac:spMkLst>
        </pc:spChg>
      </pc:sldChg>
      <pc:sldChg chg="add del">
        <pc:chgData name="Mr Stewart" userId="7214fdb5-b7da-4012-a28a-bc74b7f13d9d" providerId="ADAL" clId="{26DB414F-DB0F-EC47-B6F8-C09A77DA6BFE}" dt="2023-03-06T09:19:44.194" v="7"/>
        <pc:sldMkLst>
          <pc:docMk/>
          <pc:sldMk cId="2863778049" sldId="588"/>
        </pc:sldMkLst>
      </pc:sldChg>
      <pc:sldChg chg="add del">
        <pc:chgData name="Mr Stewart" userId="7214fdb5-b7da-4012-a28a-bc74b7f13d9d" providerId="ADAL" clId="{26DB414F-DB0F-EC47-B6F8-C09A77DA6BFE}" dt="2023-03-06T09:19:46.592" v="9"/>
        <pc:sldMkLst>
          <pc:docMk/>
          <pc:sldMk cId="3572035318" sldId="588"/>
        </pc:sldMkLst>
      </pc:sldChg>
      <pc:sldChg chg="add del setBg">
        <pc:chgData name="Mr Stewart" userId="7214fdb5-b7da-4012-a28a-bc74b7f13d9d" providerId="ADAL" clId="{26DB414F-DB0F-EC47-B6F8-C09A77DA6BFE}" dt="2023-03-06T09:19:46.592" v="9"/>
        <pc:sldMkLst>
          <pc:docMk/>
          <pc:sldMk cId="657111197" sldId="589"/>
        </pc:sldMkLst>
      </pc:sldChg>
      <pc:sldChg chg="add">
        <pc:chgData name="Mr Stewart" userId="7214fdb5-b7da-4012-a28a-bc74b7f13d9d" providerId="ADAL" clId="{26DB414F-DB0F-EC47-B6F8-C09A77DA6BFE}" dt="2023-03-06T09:19:46.633" v="10"/>
        <pc:sldMkLst>
          <pc:docMk/>
          <pc:sldMk cId="2023432346" sldId="589"/>
        </pc:sldMkLst>
      </pc:sldChg>
      <pc:sldChg chg="add del setBg">
        <pc:chgData name="Mr Stewart" userId="7214fdb5-b7da-4012-a28a-bc74b7f13d9d" providerId="ADAL" clId="{26DB414F-DB0F-EC47-B6F8-C09A77DA6BFE}" dt="2023-03-06T09:19:44.194" v="7"/>
        <pc:sldMkLst>
          <pc:docMk/>
          <pc:sldMk cId="2215353034" sldId="589"/>
        </pc:sldMkLst>
      </pc:sldChg>
      <pc:sldChg chg="add">
        <pc:chgData name="Mr Stewart" userId="7214fdb5-b7da-4012-a28a-bc74b7f13d9d" providerId="ADAL" clId="{26DB414F-DB0F-EC47-B6F8-C09A77DA6BFE}" dt="2023-03-06T09:19:46.633" v="10"/>
        <pc:sldMkLst>
          <pc:docMk/>
          <pc:sldMk cId="2895206994" sldId="590"/>
        </pc:sldMkLst>
      </pc:sldChg>
      <pc:sldChg chg="add del setBg">
        <pc:chgData name="Mr Stewart" userId="7214fdb5-b7da-4012-a28a-bc74b7f13d9d" providerId="ADAL" clId="{26DB414F-DB0F-EC47-B6F8-C09A77DA6BFE}" dt="2023-03-06T09:19:46.592" v="9"/>
        <pc:sldMkLst>
          <pc:docMk/>
          <pc:sldMk cId="4155568510" sldId="590"/>
        </pc:sldMkLst>
      </pc:sldChg>
      <pc:sldChg chg="add del setBg">
        <pc:chgData name="Mr Stewart" userId="7214fdb5-b7da-4012-a28a-bc74b7f13d9d" providerId="ADAL" clId="{26DB414F-DB0F-EC47-B6F8-C09A77DA6BFE}" dt="2023-03-06T09:19:44.194" v="7"/>
        <pc:sldMkLst>
          <pc:docMk/>
          <pc:sldMk cId="4242227102" sldId="590"/>
        </pc:sldMkLst>
      </pc:sldChg>
      <pc:sldChg chg="add">
        <pc:chgData name="Mr Stewart" userId="7214fdb5-b7da-4012-a28a-bc74b7f13d9d" providerId="ADAL" clId="{26DB414F-DB0F-EC47-B6F8-C09A77DA6BFE}" dt="2023-03-06T09:19:46.633" v="10"/>
        <pc:sldMkLst>
          <pc:docMk/>
          <pc:sldMk cId="1249761254" sldId="591"/>
        </pc:sldMkLst>
      </pc:sldChg>
      <pc:sldChg chg="add del setBg">
        <pc:chgData name="Mr Stewart" userId="7214fdb5-b7da-4012-a28a-bc74b7f13d9d" providerId="ADAL" clId="{26DB414F-DB0F-EC47-B6F8-C09A77DA6BFE}" dt="2023-03-06T09:19:46.592" v="9"/>
        <pc:sldMkLst>
          <pc:docMk/>
          <pc:sldMk cId="2057493997" sldId="591"/>
        </pc:sldMkLst>
      </pc:sldChg>
      <pc:sldChg chg="add del setBg">
        <pc:chgData name="Mr Stewart" userId="7214fdb5-b7da-4012-a28a-bc74b7f13d9d" providerId="ADAL" clId="{26DB414F-DB0F-EC47-B6F8-C09A77DA6BFE}" dt="2023-03-06T09:19:44.194" v="7"/>
        <pc:sldMkLst>
          <pc:docMk/>
          <pc:sldMk cId="2267639877" sldId="591"/>
        </pc:sldMkLst>
      </pc:sldChg>
      <pc:sldChg chg="modSp add mod">
        <pc:chgData name="Mr Stewart" userId="7214fdb5-b7da-4012-a28a-bc74b7f13d9d" providerId="ADAL" clId="{26DB414F-DB0F-EC47-B6F8-C09A77DA6BFE}" dt="2023-03-10T13:51:53.199" v="232" actId="20577"/>
        <pc:sldMkLst>
          <pc:docMk/>
          <pc:sldMk cId="3205022885" sldId="592"/>
        </pc:sldMkLst>
        <pc:spChg chg="mod">
          <ac:chgData name="Mr Stewart" userId="7214fdb5-b7da-4012-a28a-bc74b7f13d9d" providerId="ADAL" clId="{26DB414F-DB0F-EC47-B6F8-C09A77DA6BFE}" dt="2023-03-10T13:51:53.199" v="232" actId="20577"/>
          <ac:spMkLst>
            <pc:docMk/>
            <pc:sldMk cId="3205022885" sldId="592"/>
            <ac:spMk id="3" creationId="{CD5A143E-D9ED-1747-9C8D-32D9E321524C}"/>
          </ac:spMkLst>
        </pc:spChg>
      </pc:sldChg>
      <pc:sldChg chg="addSp delSp modSp new mod setBg modAnim modShow">
        <pc:chgData name="Mr Stewart" userId="7214fdb5-b7da-4012-a28a-bc74b7f13d9d" providerId="ADAL" clId="{26DB414F-DB0F-EC47-B6F8-C09A77DA6BFE}" dt="2023-03-23T10:12:51.113" v="515" actId="729"/>
        <pc:sldMkLst>
          <pc:docMk/>
          <pc:sldMk cId="3024656417" sldId="593"/>
        </pc:sldMkLst>
        <pc:spChg chg="del">
          <ac:chgData name="Mr Stewart" userId="7214fdb5-b7da-4012-a28a-bc74b7f13d9d" providerId="ADAL" clId="{26DB414F-DB0F-EC47-B6F8-C09A77DA6BFE}" dt="2023-03-16T08:38:13.461" v="295" actId="26606"/>
          <ac:spMkLst>
            <pc:docMk/>
            <pc:sldMk cId="3024656417" sldId="593"/>
            <ac:spMk id="2" creationId="{C169229B-9A31-2F2E-C4F3-48C02D4E2F29}"/>
          </ac:spMkLst>
        </pc:spChg>
        <pc:spChg chg="del">
          <ac:chgData name="Mr Stewart" userId="7214fdb5-b7da-4012-a28a-bc74b7f13d9d" providerId="ADAL" clId="{26DB414F-DB0F-EC47-B6F8-C09A77DA6BFE}" dt="2023-03-16T08:38:05.718" v="293"/>
          <ac:spMkLst>
            <pc:docMk/>
            <pc:sldMk cId="3024656417" sldId="593"/>
            <ac:spMk id="3" creationId="{0463BC6B-74E6-73E6-DDE3-9F1658EA0F37}"/>
          </ac:spMkLst>
        </pc:spChg>
        <pc:picChg chg="add mod">
          <ac:chgData name="Mr Stewart" userId="7214fdb5-b7da-4012-a28a-bc74b7f13d9d" providerId="ADAL" clId="{26DB414F-DB0F-EC47-B6F8-C09A77DA6BFE}" dt="2023-03-16T08:38:28.790" v="310" actId="1076"/>
          <ac:picMkLst>
            <pc:docMk/>
            <pc:sldMk cId="3024656417" sldId="593"/>
            <ac:picMk id="4" creationId="{672A029B-1203-A842-9BAF-147F45D1AFFF}"/>
          </ac:picMkLst>
        </pc:picChg>
      </pc:sldChg>
      <pc:sldChg chg="addSp delSp modSp new mod modAnim">
        <pc:chgData name="Mr Stewart" userId="7214fdb5-b7da-4012-a28a-bc74b7f13d9d" providerId="ADAL" clId="{26DB414F-DB0F-EC47-B6F8-C09A77DA6BFE}" dt="2023-03-16T08:39:10.246" v="317" actId="14100"/>
        <pc:sldMkLst>
          <pc:docMk/>
          <pc:sldMk cId="3474611014" sldId="594"/>
        </pc:sldMkLst>
        <pc:spChg chg="del">
          <ac:chgData name="Mr Stewart" userId="7214fdb5-b7da-4012-a28a-bc74b7f13d9d" providerId="ADAL" clId="{26DB414F-DB0F-EC47-B6F8-C09A77DA6BFE}" dt="2023-03-16T08:38:58.752" v="313"/>
          <ac:spMkLst>
            <pc:docMk/>
            <pc:sldMk cId="3474611014" sldId="594"/>
            <ac:spMk id="3" creationId="{11973AEB-C582-7C0A-EB18-083EF9A4D6C5}"/>
          </ac:spMkLst>
        </pc:spChg>
        <pc:picChg chg="add mod">
          <ac:chgData name="Mr Stewart" userId="7214fdb5-b7da-4012-a28a-bc74b7f13d9d" providerId="ADAL" clId="{26DB414F-DB0F-EC47-B6F8-C09A77DA6BFE}" dt="2023-03-16T08:39:10.246" v="317" actId="14100"/>
          <ac:picMkLst>
            <pc:docMk/>
            <pc:sldMk cId="3474611014" sldId="594"/>
            <ac:picMk id="4" creationId="{43BBFBF4-359D-4050-AC7D-9C3853C6C665}"/>
          </ac:picMkLst>
        </pc:picChg>
      </pc:sldChg>
      <pc:sldChg chg="modSp add mod">
        <pc:chgData name="Mr Stewart" userId="7214fdb5-b7da-4012-a28a-bc74b7f13d9d" providerId="ADAL" clId="{26DB414F-DB0F-EC47-B6F8-C09A77DA6BFE}" dt="2023-03-16T10:33:45.003" v="382" actId="313"/>
        <pc:sldMkLst>
          <pc:docMk/>
          <pc:sldMk cId="2225114154" sldId="595"/>
        </pc:sldMkLst>
        <pc:spChg chg="mod">
          <ac:chgData name="Mr Stewart" userId="7214fdb5-b7da-4012-a28a-bc74b7f13d9d" providerId="ADAL" clId="{26DB414F-DB0F-EC47-B6F8-C09A77DA6BFE}" dt="2023-03-16T10:33:45.003" v="382" actId="313"/>
          <ac:spMkLst>
            <pc:docMk/>
            <pc:sldMk cId="2225114154" sldId="595"/>
            <ac:spMk id="3" creationId="{CD5A143E-D9ED-1747-9C8D-32D9E321524C}"/>
          </ac:spMkLst>
        </pc:spChg>
      </pc:sldChg>
      <pc:sldChg chg="modSp add mod">
        <pc:chgData name="Mr Stewart" userId="7214fdb5-b7da-4012-a28a-bc74b7f13d9d" providerId="ADAL" clId="{26DB414F-DB0F-EC47-B6F8-C09A77DA6BFE}" dt="2023-03-20T08:35:29.137" v="492" actId="20577"/>
        <pc:sldMkLst>
          <pc:docMk/>
          <pc:sldMk cId="948745336" sldId="596"/>
        </pc:sldMkLst>
        <pc:spChg chg="mod">
          <ac:chgData name="Mr Stewart" userId="7214fdb5-b7da-4012-a28a-bc74b7f13d9d" providerId="ADAL" clId="{26DB414F-DB0F-EC47-B6F8-C09A77DA6BFE}" dt="2023-03-20T08:35:29.137" v="492" actId="20577"/>
          <ac:spMkLst>
            <pc:docMk/>
            <pc:sldMk cId="948745336" sldId="596"/>
            <ac:spMk id="3" creationId="{CD5A143E-D9ED-1747-9C8D-32D9E321524C}"/>
          </ac:spMkLst>
        </pc:spChg>
      </pc:sldChg>
    </pc:docChg>
  </pc:docChgLst>
  <pc:docChgLst>
    <pc:chgData name="Mr Stewart" userId="7214fdb5-b7da-4012-a28a-bc74b7f13d9d" providerId="ADAL" clId="{9667CEAD-B634-6640-9E4F-789D6A56C546}"/>
    <pc:docChg chg="undo custSel addSld delSld modSld modSection">
      <pc:chgData name="Mr Stewart" userId="7214fdb5-b7da-4012-a28a-bc74b7f13d9d" providerId="ADAL" clId="{9667CEAD-B634-6640-9E4F-789D6A56C546}" dt="2023-05-14T19:25:47.391" v="408" actId="14100"/>
      <pc:docMkLst>
        <pc:docMk/>
      </pc:docMkLst>
      <pc:sldChg chg="modSp mod">
        <pc:chgData name="Mr Stewart" userId="7214fdb5-b7da-4012-a28a-bc74b7f13d9d" providerId="ADAL" clId="{9667CEAD-B634-6640-9E4F-789D6A56C546}" dt="2023-04-20T07:21:59.179" v="83" actId="313"/>
        <pc:sldMkLst>
          <pc:docMk/>
          <pc:sldMk cId="1281120094" sldId="438"/>
        </pc:sldMkLst>
        <pc:spChg chg="mod">
          <ac:chgData name="Mr Stewart" userId="7214fdb5-b7da-4012-a28a-bc74b7f13d9d" providerId="ADAL" clId="{9667CEAD-B634-6640-9E4F-789D6A56C546}" dt="2023-04-20T07:21:59.179" v="83" actId="313"/>
          <ac:spMkLst>
            <pc:docMk/>
            <pc:sldMk cId="1281120094" sldId="438"/>
            <ac:spMk id="3" creationId="{22B5B7EF-262E-4642-8939-89E85C457F1B}"/>
          </ac:spMkLst>
        </pc:spChg>
      </pc:sldChg>
      <pc:sldChg chg="delSp mod">
        <pc:chgData name="Mr Stewart" userId="7214fdb5-b7da-4012-a28a-bc74b7f13d9d" providerId="ADAL" clId="{9667CEAD-B634-6640-9E4F-789D6A56C546}" dt="2023-04-20T07:22:07.456" v="84" actId="478"/>
        <pc:sldMkLst>
          <pc:docMk/>
          <pc:sldMk cId="362368755" sldId="440"/>
        </pc:sldMkLst>
        <pc:picChg chg="del">
          <ac:chgData name="Mr Stewart" userId="7214fdb5-b7da-4012-a28a-bc74b7f13d9d" providerId="ADAL" clId="{9667CEAD-B634-6640-9E4F-789D6A56C546}" dt="2023-04-20T07:22:07.456" v="84" actId="478"/>
          <ac:picMkLst>
            <pc:docMk/>
            <pc:sldMk cId="362368755" sldId="440"/>
            <ac:picMk id="4" creationId="{2B6767D0-4917-A544-A412-C693BF7E0F6E}"/>
          </ac:picMkLst>
        </pc:picChg>
      </pc:sldChg>
      <pc:sldChg chg="delSp mod">
        <pc:chgData name="Mr Stewart" userId="7214fdb5-b7da-4012-a28a-bc74b7f13d9d" providerId="ADAL" clId="{9667CEAD-B634-6640-9E4F-789D6A56C546}" dt="2023-05-04T07:53:40.453" v="207" actId="478"/>
        <pc:sldMkLst>
          <pc:docMk/>
          <pc:sldMk cId="3497405204" sldId="544"/>
        </pc:sldMkLst>
        <pc:picChg chg="del">
          <ac:chgData name="Mr Stewart" userId="7214fdb5-b7da-4012-a28a-bc74b7f13d9d" providerId="ADAL" clId="{9667CEAD-B634-6640-9E4F-789D6A56C546}" dt="2023-05-04T07:53:40.453" v="207" actId="478"/>
          <ac:picMkLst>
            <pc:docMk/>
            <pc:sldMk cId="3497405204" sldId="544"/>
            <ac:picMk id="4" creationId="{C0247710-E114-E845-8525-0ED67F22A5B2}"/>
          </ac:picMkLst>
        </pc:picChg>
      </pc:sldChg>
      <pc:sldChg chg="addSp delSp modSp del mod">
        <pc:chgData name="Mr Stewart" userId="7214fdb5-b7da-4012-a28a-bc74b7f13d9d" providerId="ADAL" clId="{9667CEAD-B634-6640-9E4F-789D6A56C546}" dt="2023-04-24T07:55:12.628" v="163" actId="2696"/>
        <pc:sldMkLst>
          <pc:docMk/>
          <pc:sldMk cId="3891978484" sldId="545"/>
        </pc:sldMkLst>
        <pc:spChg chg="del">
          <ac:chgData name="Mr Stewart" userId="7214fdb5-b7da-4012-a28a-bc74b7f13d9d" providerId="ADAL" clId="{9667CEAD-B634-6640-9E4F-789D6A56C546}" dt="2023-04-24T07:51:49.862" v="102" actId="478"/>
          <ac:spMkLst>
            <pc:docMk/>
            <pc:sldMk cId="3891978484" sldId="545"/>
            <ac:spMk id="2" creationId="{3C886173-C01D-AF4F-B75B-D7724521504C}"/>
          </ac:spMkLst>
        </pc:spChg>
        <pc:spChg chg="mod">
          <ac:chgData name="Mr Stewart" userId="7214fdb5-b7da-4012-a28a-bc74b7f13d9d" providerId="ADAL" clId="{9667CEAD-B634-6640-9E4F-789D6A56C546}" dt="2023-04-24T07:52:38.884" v="109" actId="21"/>
          <ac:spMkLst>
            <pc:docMk/>
            <pc:sldMk cId="3891978484" sldId="545"/>
            <ac:spMk id="3" creationId="{C54F5AD0-E7FE-F94D-B495-F8F6744BB412}"/>
          </ac:spMkLst>
        </pc:spChg>
        <pc:spChg chg="add del mod">
          <ac:chgData name="Mr Stewart" userId="7214fdb5-b7da-4012-a28a-bc74b7f13d9d" providerId="ADAL" clId="{9667CEAD-B634-6640-9E4F-789D6A56C546}" dt="2023-04-24T07:51:53.640" v="104" actId="478"/>
          <ac:spMkLst>
            <pc:docMk/>
            <pc:sldMk cId="3891978484" sldId="545"/>
            <ac:spMk id="6" creationId="{F5648B17-B2A4-57F2-1BAF-18D82A92C3B9}"/>
          </ac:spMkLst>
        </pc:spChg>
        <pc:spChg chg="add del mod">
          <ac:chgData name="Mr Stewart" userId="7214fdb5-b7da-4012-a28a-bc74b7f13d9d" providerId="ADAL" clId="{9667CEAD-B634-6640-9E4F-789D6A56C546}" dt="2023-04-24T07:52:40.061" v="111"/>
          <ac:spMkLst>
            <pc:docMk/>
            <pc:sldMk cId="3891978484" sldId="545"/>
            <ac:spMk id="7" creationId="{CFC38137-E5EE-88FD-7F30-3AC917D45E0B}"/>
          </ac:spMkLst>
        </pc:spChg>
        <pc:picChg chg="del">
          <ac:chgData name="Mr Stewart" userId="7214fdb5-b7da-4012-a28a-bc74b7f13d9d" providerId="ADAL" clId="{9667CEAD-B634-6640-9E4F-789D6A56C546}" dt="2023-04-24T07:51:41.068" v="101" actId="478"/>
          <ac:picMkLst>
            <pc:docMk/>
            <pc:sldMk cId="3891978484" sldId="545"/>
            <ac:picMk id="4" creationId="{78C4724B-3E75-9A48-82E8-AB8E1F0047CF}"/>
          </ac:picMkLst>
        </pc:picChg>
      </pc:sldChg>
      <pc:sldChg chg="addSp delSp modSp mod modAnim">
        <pc:chgData name="Mr Stewart" userId="7214fdb5-b7da-4012-a28a-bc74b7f13d9d" providerId="ADAL" clId="{9667CEAD-B634-6640-9E4F-789D6A56C546}" dt="2023-04-24T07:58:31.102" v="195" actId="14100"/>
        <pc:sldMkLst>
          <pc:docMk/>
          <pc:sldMk cId="3470092891" sldId="546"/>
        </pc:sldMkLst>
        <pc:spChg chg="del">
          <ac:chgData name="Mr Stewart" userId="7214fdb5-b7da-4012-a28a-bc74b7f13d9d" providerId="ADAL" clId="{9667CEAD-B634-6640-9E4F-789D6A56C546}" dt="2023-04-24T07:52:48.830" v="118" actId="478"/>
          <ac:spMkLst>
            <pc:docMk/>
            <pc:sldMk cId="3470092891" sldId="546"/>
            <ac:spMk id="2" creationId="{3C886173-C01D-AF4F-B75B-D7724521504C}"/>
          </ac:spMkLst>
        </pc:spChg>
        <pc:spChg chg="mod">
          <ac:chgData name="Mr Stewart" userId="7214fdb5-b7da-4012-a28a-bc74b7f13d9d" providerId="ADAL" clId="{9667CEAD-B634-6640-9E4F-789D6A56C546}" dt="2023-04-24T07:58:24.794" v="193" actId="14100"/>
          <ac:spMkLst>
            <pc:docMk/>
            <pc:sldMk cId="3470092891" sldId="546"/>
            <ac:spMk id="3" creationId="{C54F5AD0-E7FE-F94D-B495-F8F6744BB412}"/>
          </ac:spMkLst>
        </pc:spChg>
        <pc:spChg chg="mod">
          <ac:chgData name="Mr Stewart" userId="7214fdb5-b7da-4012-a28a-bc74b7f13d9d" providerId="ADAL" clId="{9667CEAD-B634-6640-9E4F-789D6A56C546}" dt="2023-04-24T07:58:27.274" v="194" actId="14100"/>
          <ac:spMkLst>
            <pc:docMk/>
            <pc:sldMk cId="3470092891" sldId="546"/>
            <ac:spMk id="5" creationId="{9A768BBD-1881-2249-9B76-7D05409853B3}"/>
          </ac:spMkLst>
        </pc:spChg>
        <pc:spChg chg="add del mod">
          <ac:chgData name="Mr Stewart" userId="7214fdb5-b7da-4012-a28a-bc74b7f13d9d" providerId="ADAL" clId="{9667CEAD-B634-6640-9E4F-789D6A56C546}" dt="2023-04-24T07:52:51.043" v="119" actId="478"/>
          <ac:spMkLst>
            <pc:docMk/>
            <pc:sldMk cId="3470092891" sldId="546"/>
            <ac:spMk id="6" creationId="{65EE4DA9-2FFC-A504-D092-81F2DF2CFDB7}"/>
          </ac:spMkLst>
        </pc:spChg>
        <pc:spChg chg="add mod">
          <ac:chgData name="Mr Stewart" userId="7214fdb5-b7da-4012-a28a-bc74b7f13d9d" providerId="ADAL" clId="{9667CEAD-B634-6640-9E4F-789D6A56C546}" dt="2023-04-24T07:58:31.102" v="195" actId="14100"/>
          <ac:spMkLst>
            <pc:docMk/>
            <pc:sldMk cId="3470092891" sldId="546"/>
            <ac:spMk id="7" creationId="{603C6720-FA77-8642-FB32-B2180F99BD4B}"/>
          </ac:spMkLst>
        </pc:spChg>
      </pc:sldChg>
      <pc:sldChg chg="modSp mod">
        <pc:chgData name="Mr Stewart" userId="7214fdb5-b7da-4012-a28a-bc74b7f13d9d" providerId="ADAL" clId="{9667CEAD-B634-6640-9E4F-789D6A56C546}" dt="2023-04-27T07:51:06.153" v="206" actId="179"/>
        <pc:sldMkLst>
          <pc:docMk/>
          <pc:sldMk cId="3419200416" sldId="547"/>
        </pc:sldMkLst>
        <pc:spChg chg="mod">
          <ac:chgData name="Mr Stewart" userId="7214fdb5-b7da-4012-a28a-bc74b7f13d9d" providerId="ADAL" clId="{9667CEAD-B634-6640-9E4F-789D6A56C546}" dt="2023-04-27T07:51:06.153" v="206" actId="179"/>
          <ac:spMkLst>
            <pc:docMk/>
            <pc:sldMk cId="3419200416" sldId="547"/>
            <ac:spMk id="2" creationId="{2CAF7F15-A317-9F40-ABB4-BE290CCFCE8F}"/>
          </ac:spMkLst>
        </pc:spChg>
      </pc:sldChg>
      <pc:sldChg chg="modSp add mod">
        <pc:chgData name="Mr Stewart" userId="7214fdb5-b7da-4012-a28a-bc74b7f13d9d" providerId="ADAL" clId="{9667CEAD-B634-6640-9E4F-789D6A56C546}" dt="2023-04-20T07:21:25.884" v="70" actId="20577"/>
        <pc:sldMkLst>
          <pc:docMk/>
          <pc:sldMk cId="3853508317" sldId="597"/>
        </pc:sldMkLst>
        <pc:spChg chg="mod">
          <ac:chgData name="Mr Stewart" userId="7214fdb5-b7da-4012-a28a-bc74b7f13d9d" providerId="ADAL" clId="{9667CEAD-B634-6640-9E4F-789D6A56C546}" dt="2023-04-20T07:21:25.884" v="70" actId="20577"/>
          <ac:spMkLst>
            <pc:docMk/>
            <pc:sldMk cId="3853508317" sldId="597"/>
            <ac:spMk id="3" creationId="{CD5A143E-D9ED-1747-9C8D-32D9E321524C}"/>
          </ac:spMkLst>
        </pc:spChg>
      </pc:sldChg>
      <pc:sldChg chg="delSp modSp add mod delAnim">
        <pc:chgData name="Mr Stewart" userId="7214fdb5-b7da-4012-a28a-bc74b7f13d9d" providerId="ADAL" clId="{9667CEAD-B634-6640-9E4F-789D6A56C546}" dt="2023-04-20T10:15:39.727" v="88" actId="478"/>
        <pc:sldMkLst>
          <pc:docMk/>
          <pc:sldMk cId="1750956509" sldId="598"/>
        </pc:sldMkLst>
        <pc:spChg chg="del">
          <ac:chgData name="Mr Stewart" userId="7214fdb5-b7da-4012-a28a-bc74b7f13d9d" providerId="ADAL" clId="{9667CEAD-B634-6640-9E4F-789D6A56C546}" dt="2023-04-20T10:15:39.727" v="88" actId="478"/>
          <ac:spMkLst>
            <pc:docMk/>
            <pc:sldMk cId="1750956509" sldId="598"/>
            <ac:spMk id="10" creationId="{BF8FA4B0-83E7-C84C-BA02-85A199D37360}"/>
          </ac:spMkLst>
        </pc:spChg>
        <pc:spChg chg="del mod">
          <ac:chgData name="Mr Stewart" userId="7214fdb5-b7da-4012-a28a-bc74b7f13d9d" providerId="ADAL" clId="{9667CEAD-B634-6640-9E4F-789D6A56C546}" dt="2023-04-20T10:15:37.369" v="87" actId="478"/>
          <ac:spMkLst>
            <pc:docMk/>
            <pc:sldMk cId="1750956509" sldId="598"/>
            <ac:spMk id="15" creationId="{AFA99D32-0A2D-E14D-922A-9663CC66C927}"/>
          </ac:spMkLst>
        </pc:spChg>
      </pc:sldChg>
      <pc:sldChg chg="addSp delSp modSp add del mod setBg delDesignElem">
        <pc:chgData name="Mr Stewart" userId="7214fdb5-b7da-4012-a28a-bc74b7f13d9d" providerId="ADAL" clId="{9667CEAD-B634-6640-9E4F-789D6A56C546}" dt="2023-05-14T19:25:47.391" v="408" actId="14100"/>
        <pc:sldMkLst>
          <pc:docMk/>
          <pc:sldMk cId="2137288088" sldId="599"/>
        </pc:sldMkLst>
        <pc:spChg chg="mod">
          <ac:chgData name="Mr Stewart" userId="7214fdb5-b7da-4012-a28a-bc74b7f13d9d" providerId="ADAL" clId="{9667CEAD-B634-6640-9E4F-789D6A56C546}" dt="2023-05-14T19:25:20.213" v="404" actId="115"/>
          <ac:spMkLst>
            <pc:docMk/>
            <pc:sldMk cId="2137288088" sldId="599"/>
            <ac:spMk id="2" creationId="{05B8FD32-06B5-FD46-81C8-8B90C11D43E7}"/>
          </ac:spMkLst>
        </pc:spChg>
        <pc:spChg chg="add del mod">
          <ac:chgData name="Mr Stewart" userId="7214fdb5-b7da-4012-a28a-bc74b7f13d9d" providerId="ADAL" clId="{9667CEAD-B634-6640-9E4F-789D6A56C546}" dt="2023-05-14T19:25:08.491" v="399" actId="12"/>
          <ac:spMkLst>
            <pc:docMk/>
            <pc:sldMk cId="2137288088" sldId="599"/>
            <ac:spMk id="29" creationId="{158BAB63-881B-CC44-9404-335297C0D55B}"/>
          </ac:spMkLst>
        </pc:spChg>
        <pc:spChg chg="add del">
          <ac:chgData name="Mr Stewart" userId="7214fdb5-b7da-4012-a28a-bc74b7f13d9d" providerId="ADAL" clId="{9667CEAD-B634-6640-9E4F-789D6A56C546}" dt="2023-05-14T19:23:54.306" v="364" actId="26606"/>
          <ac:spMkLst>
            <pc:docMk/>
            <pc:sldMk cId="2137288088" sldId="599"/>
            <ac:spMk id="34" creationId="{460B0EFB-53ED-4F35-B05D-F658EA021C65}"/>
          </ac:spMkLst>
        </pc:spChg>
        <pc:spChg chg="add del">
          <ac:chgData name="Mr Stewart" userId="7214fdb5-b7da-4012-a28a-bc74b7f13d9d" providerId="ADAL" clId="{9667CEAD-B634-6640-9E4F-789D6A56C546}" dt="2023-05-14T19:23:54.306" v="364" actId="26606"/>
          <ac:spMkLst>
            <pc:docMk/>
            <pc:sldMk cId="2137288088" sldId="599"/>
            <ac:spMk id="36" creationId="{835EF3DD-7D43-4A27-8967-A92FD8CC9365}"/>
          </ac:spMkLst>
        </pc:spChg>
        <pc:spChg chg="add">
          <ac:chgData name="Mr Stewart" userId="7214fdb5-b7da-4012-a28a-bc74b7f13d9d" providerId="ADAL" clId="{9667CEAD-B634-6640-9E4F-789D6A56C546}" dt="2023-05-14T19:23:54.306" v="364" actId="26606"/>
          <ac:spMkLst>
            <pc:docMk/>
            <pc:sldMk cId="2137288088" sldId="599"/>
            <ac:spMk id="41" creationId="{12609869-9E80-471B-A487-A53288E0E791}"/>
          </ac:spMkLst>
        </pc:spChg>
        <pc:spChg chg="add">
          <ac:chgData name="Mr Stewart" userId="7214fdb5-b7da-4012-a28a-bc74b7f13d9d" providerId="ADAL" clId="{9667CEAD-B634-6640-9E4F-789D6A56C546}" dt="2023-05-14T19:23:54.306" v="364" actId="26606"/>
          <ac:spMkLst>
            <pc:docMk/>
            <pc:sldMk cId="2137288088" sldId="599"/>
            <ac:spMk id="43" creationId="{7004738A-9D34-43E8-97D2-CA0EED4F8BE0}"/>
          </ac:spMkLst>
        </pc:spChg>
        <pc:spChg chg="add">
          <ac:chgData name="Mr Stewart" userId="7214fdb5-b7da-4012-a28a-bc74b7f13d9d" providerId="ADAL" clId="{9667CEAD-B634-6640-9E4F-789D6A56C546}" dt="2023-05-14T19:23:54.306" v="364" actId="26606"/>
          <ac:spMkLst>
            <pc:docMk/>
            <pc:sldMk cId="2137288088" sldId="599"/>
            <ac:spMk id="45" creationId="{B8B8D07F-F13E-443E-BA68-2D26672D76B9}"/>
          </ac:spMkLst>
        </pc:spChg>
        <pc:spChg chg="add">
          <ac:chgData name="Mr Stewart" userId="7214fdb5-b7da-4012-a28a-bc74b7f13d9d" providerId="ADAL" clId="{9667CEAD-B634-6640-9E4F-789D6A56C546}" dt="2023-05-14T19:23:54.306" v="364" actId="26606"/>
          <ac:spMkLst>
            <pc:docMk/>
            <pc:sldMk cId="2137288088" sldId="599"/>
            <ac:spMk id="47" creationId="{2813A4FA-24A5-41ED-A534-3807D1B2F344}"/>
          </ac:spMkLst>
        </pc:spChg>
        <pc:spChg chg="add">
          <ac:chgData name="Mr Stewart" userId="7214fdb5-b7da-4012-a28a-bc74b7f13d9d" providerId="ADAL" clId="{9667CEAD-B634-6640-9E4F-789D6A56C546}" dt="2023-05-14T19:23:54.306" v="364" actId="26606"/>
          <ac:spMkLst>
            <pc:docMk/>
            <pc:sldMk cId="2137288088" sldId="599"/>
            <ac:spMk id="49" creationId="{C3944F27-CA70-4E84-A51A-E6BF89558979}"/>
          </ac:spMkLst>
        </pc:spChg>
        <pc:graphicFrameChg chg="add del">
          <ac:chgData name="Mr Stewart" userId="7214fdb5-b7da-4012-a28a-bc74b7f13d9d" providerId="ADAL" clId="{9667CEAD-B634-6640-9E4F-789D6A56C546}" dt="2023-05-14T19:16:23.366" v="213" actId="26606"/>
          <ac:graphicFrameMkLst>
            <pc:docMk/>
            <pc:sldMk cId="2137288088" sldId="599"/>
            <ac:graphicFrameMk id="38" creationId="{4A113DFA-833E-D112-A4A9-0054478F4988}"/>
          </ac:graphicFrameMkLst>
        </pc:graphicFrameChg>
        <pc:picChg chg="add mod">
          <ac:chgData name="Mr Stewart" userId="7214fdb5-b7da-4012-a28a-bc74b7f13d9d" providerId="ADAL" clId="{9667CEAD-B634-6640-9E4F-789D6A56C546}" dt="2023-05-14T19:23:54.306" v="364" actId="26606"/>
          <ac:picMkLst>
            <pc:docMk/>
            <pc:sldMk cId="2137288088" sldId="599"/>
            <ac:picMk id="5" creationId="{C5005D3F-4114-8A86-9766-4E1D2512FBC4}"/>
          </ac:picMkLst>
        </pc:picChg>
        <pc:picChg chg="del mod">
          <ac:chgData name="Mr Stewart" userId="7214fdb5-b7da-4012-a28a-bc74b7f13d9d" providerId="ADAL" clId="{9667CEAD-B634-6640-9E4F-789D6A56C546}" dt="2023-05-14T19:23:01.768" v="358" actId="478"/>
          <ac:picMkLst>
            <pc:docMk/>
            <pc:sldMk cId="2137288088" sldId="599"/>
            <ac:picMk id="27" creationId="{66D4C21B-DF9D-585E-705E-BEFE5E707C2E}"/>
          </ac:picMkLst>
        </pc:picChg>
        <pc:cxnChg chg="add mod">
          <ac:chgData name="Mr Stewart" userId="7214fdb5-b7da-4012-a28a-bc74b7f13d9d" providerId="ADAL" clId="{9667CEAD-B634-6640-9E4F-789D6A56C546}" dt="2023-05-14T19:25:47.391" v="408" actId="14100"/>
          <ac:cxnSpMkLst>
            <pc:docMk/>
            <pc:sldMk cId="2137288088" sldId="599"/>
            <ac:cxnSpMk id="7" creationId="{CB0E0842-4867-75F4-DA59-66801F3BCA1E}"/>
          </ac:cxnSpMkLst>
        </pc:cxnChg>
      </pc:sldChg>
      <pc:sldChg chg="add del">
        <pc:chgData name="Mr Stewart" userId="7214fdb5-b7da-4012-a28a-bc74b7f13d9d" providerId="ADAL" clId="{9667CEAD-B634-6640-9E4F-789D6A56C546}" dt="2023-04-20T10:16:28.958" v="90" actId="2696"/>
        <pc:sldMkLst>
          <pc:docMk/>
          <pc:sldMk cId="2922502495" sldId="59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A4A59-8FAA-4A8C-A374-5C94C51BFB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B91BFF-E184-4D68-B9B6-2E368F426496}">
      <dgm:prSet/>
      <dgm:spPr/>
      <dgm:t>
        <a:bodyPr/>
        <a:lstStyle/>
        <a:p>
          <a:r>
            <a:rPr lang="en-US"/>
            <a:t>Lubrication</a:t>
          </a:r>
        </a:p>
      </dgm:t>
    </dgm:pt>
    <dgm:pt modelId="{33587B6C-777A-4856-B9C6-8292C9257860}" type="parTrans" cxnId="{3B86C7F0-452E-4595-A509-644A88CB482B}">
      <dgm:prSet/>
      <dgm:spPr/>
      <dgm:t>
        <a:bodyPr/>
        <a:lstStyle/>
        <a:p>
          <a:endParaRPr lang="en-US"/>
        </a:p>
      </dgm:t>
    </dgm:pt>
    <dgm:pt modelId="{BA197277-C03C-4825-A16F-DA38E3C4E560}" type="sibTrans" cxnId="{3B86C7F0-452E-4595-A509-644A88CB482B}">
      <dgm:prSet/>
      <dgm:spPr/>
      <dgm:t>
        <a:bodyPr/>
        <a:lstStyle/>
        <a:p>
          <a:endParaRPr lang="en-US"/>
        </a:p>
      </dgm:t>
    </dgm:pt>
    <dgm:pt modelId="{C188247C-C750-4624-96C8-056DEBD91FC8}">
      <dgm:prSet/>
      <dgm:spPr/>
      <dgm:t>
        <a:bodyPr/>
        <a:lstStyle/>
        <a:p>
          <a:r>
            <a:rPr lang="en-US"/>
            <a:t>Smoothing the surface</a:t>
          </a:r>
        </a:p>
      </dgm:t>
    </dgm:pt>
    <dgm:pt modelId="{59BCA565-4B97-4968-BC08-A269D7545533}" type="parTrans" cxnId="{0C95A5E7-260D-4D21-B4F4-199024FF578B}">
      <dgm:prSet/>
      <dgm:spPr/>
      <dgm:t>
        <a:bodyPr/>
        <a:lstStyle/>
        <a:p>
          <a:endParaRPr lang="en-US"/>
        </a:p>
      </dgm:t>
    </dgm:pt>
    <dgm:pt modelId="{3D873D2C-3BCC-4DC1-8A48-7D0FCC934EE2}" type="sibTrans" cxnId="{0C95A5E7-260D-4D21-B4F4-199024FF578B}">
      <dgm:prSet/>
      <dgm:spPr/>
      <dgm:t>
        <a:bodyPr/>
        <a:lstStyle/>
        <a:p>
          <a:endParaRPr lang="en-US"/>
        </a:p>
      </dgm:t>
    </dgm:pt>
    <dgm:pt modelId="{5B2FE70F-215E-422F-AED0-65302D17F851}">
      <dgm:prSet/>
      <dgm:spPr/>
      <dgm:t>
        <a:bodyPr/>
        <a:lstStyle/>
        <a:p>
          <a:r>
            <a:rPr lang="en-US" dirty="0"/>
            <a:t>Reducing the Force</a:t>
          </a:r>
        </a:p>
      </dgm:t>
    </dgm:pt>
    <dgm:pt modelId="{25499C0A-8AC4-4429-9DD7-57BC2FE0E2E6}" type="parTrans" cxnId="{C23EACB4-F8D2-4427-AF79-52C5846A1D48}">
      <dgm:prSet/>
      <dgm:spPr/>
      <dgm:t>
        <a:bodyPr/>
        <a:lstStyle/>
        <a:p>
          <a:endParaRPr lang="en-US"/>
        </a:p>
      </dgm:t>
    </dgm:pt>
    <dgm:pt modelId="{DCE5031F-DA40-44A0-8759-593804808C35}" type="sibTrans" cxnId="{C23EACB4-F8D2-4427-AF79-52C5846A1D48}">
      <dgm:prSet/>
      <dgm:spPr/>
      <dgm:t>
        <a:bodyPr/>
        <a:lstStyle/>
        <a:p>
          <a:endParaRPr lang="en-US"/>
        </a:p>
      </dgm:t>
    </dgm:pt>
    <dgm:pt modelId="{563BC170-B11E-0346-84AD-158FFDBD019B}" type="pres">
      <dgm:prSet presAssocID="{BA8A4A59-8FAA-4A8C-A374-5C94C51BFB7F}" presName="linear" presStyleCnt="0">
        <dgm:presLayoutVars>
          <dgm:animLvl val="lvl"/>
          <dgm:resizeHandles val="exact"/>
        </dgm:presLayoutVars>
      </dgm:prSet>
      <dgm:spPr/>
    </dgm:pt>
    <dgm:pt modelId="{FEC80227-A8E1-F544-A585-AA05FADF17CF}" type="pres">
      <dgm:prSet presAssocID="{CFB91BFF-E184-4D68-B9B6-2E368F4264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70ACE9-8D49-E741-AE22-83B09A6FD879}" type="pres">
      <dgm:prSet presAssocID="{BA197277-C03C-4825-A16F-DA38E3C4E560}" presName="spacer" presStyleCnt="0"/>
      <dgm:spPr/>
    </dgm:pt>
    <dgm:pt modelId="{AB6FAE9E-DE71-7F45-A80E-F6189F5BE817}" type="pres">
      <dgm:prSet presAssocID="{C188247C-C750-4624-96C8-056DEBD91F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92A24A-EC9F-2C41-8E98-91E92E56EB3F}" type="pres">
      <dgm:prSet presAssocID="{3D873D2C-3BCC-4DC1-8A48-7D0FCC934EE2}" presName="spacer" presStyleCnt="0"/>
      <dgm:spPr/>
    </dgm:pt>
    <dgm:pt modelId="{D8992DE4-D688-7F42-A015-6FCC7DC0C939}" type="pres">
      <dgm:prSet presAssocID="{5B2FE70F-215E-422F-AED0-65302D17F851}" presName="parentText" presStyleLbl="node1" presStyleIdx="2" presStyleCnt="3" custLinFactNeighborX="0" custLinFactNeighborY="22891">
        <dgm:presLayoutVars>
          <dgm:chMax val="0"/>
          <dgm:bulletEnabled val="1"/>
        </dgm:presLayoutVars>
      </dgm:prSet>
      <dgm:spPr/>
    </dgm:pt>
  </dgm:ptLst>
  <dgm:cxnLst>
    <dgm:cxn modelId="{02330E08-F435-1C4C-B6D1-71C7A8F7F930}" type="presOf" srcId="{C188247C-C750-4624-96C8-056DEBD91FC8}" destId="{AB6FAE9E-DE71-7F45-A80E-F6189F5BE817}" srcOrd="0" destOrd="0" presId="urn:microsoft.com/office/officeart/2005/8/layout/vList2"/>
    <dgm:cxn modelId="{345E1945-6182-9045-B151-2C729222A991}" type="presOf" srcId="{BA8A4A59-8FAA-4A8C-A374-5C94C51BFB7F}" destId="{563BC170-B11E-0346-84AD-158FFDBD019B}" srcOrd="0" destOrd="0" presId="urn:microsoft.com/office/officeart/2005/8/layout/vList2"/>
    <dgm:cxn modelId="{C23EACB4-F8D2-4427-AF79-52C5846A1D48}" srcId="{BA8A4A59-8FAA-4A8C-A374-5C94C51BFB7F}" destId="{5B2FE70F-215E-422F-AED0-65302D17F851}" srcOrd="2" destOrd="0" parTransId="{25499C0A-8AC4-4429-9DD7-57BC2FE0E2E6}" sibTransId="{DCE5031F-DA40-44A0-8759-593804808C35}"/>
    <dgm:cxn modelId="{D632CCCF-ED46-8D4E-8016-F9B3A1086901}" type="presOf" srcId="{CFB91BFF-E184-4D68-B9B6-2E368F426496}" destId="{FEC80227-A8E1-F544-A585-AA05FADF17CF}" srcOrd="0" destOrd="0" presId="urn:microsoft.com/office/officeart/2005/8/layout/vList2"/>
    <dgm:cxn modelId="{E8CE5FD2-AB77-334B-ABD7-5C24EE694A50}" type="presOf" srcId="{5B2FE70F-215E-422F-AED0-65302D17F851}" destId="{D8992DE4-D688-7F42-A015-6FCC7DC0C939}" srcOrd="0" destOrd="0" presId="urn:microsoft.com/office/officeart/2005/8/layout/vList2"/>
    <dgm:cxn modelId="{0C95A5E7-260D-4D21-B4F4-199024FF578B}" srcId="{BA8A4A59-8FAA-4A8C-A374-5C94C51BFB7F}" destId="{C188247C-C750-4624-96C8-056DEBD91FC8}" srcOrd="1" destOrd="0" parTransId="{59BCA565-4B97-4968-BC08-A269D7545533}" sibTransId="{3D873D2C-3BCC-4DC1-8A48-7D0FCC934EE2}"/>
    <dgm:cxn modelId="{3B86C7F0-452E-4595-A509-644A88CB482B}" srcId="{BA8A4A59-8FAA-4A8C-A374-5C94C51BFB7F}" destId="{CFB91BFF-E184-4D68-B9B6-2E368F426496}" srcOrd="0" destOrd="0" parTransId="{33587B6C-777A-4856-B9C6-8292C9257860}" sibTransId="{BA197277-C03C-4825-A16F-DA38E3C4E560}"/>
    <dgm:cxn modelId="{DF95C385-6F0A-024B-930D-112D2FD679BB}" type="presParOf" srcId="{563BC170-B11E-0346-84AD-158FFDBD019B}" destId="{FEC80227-A8E1-F544-A585-AA05FADF17CF}" srcOrd="0" destOrd="0" presId="urn:microsoft.com/office/officeart/2005/8/layout/vList2"/>
    <dgm:cxn modelId="{A2B32370-C44D-6A4F-9D57-5D4571E89FD6}" type="presParOf" srcId="{563BC170-B11E-0346-84AD-158FFDBD019B}" destId="{2870ACE9-8D49-E741-AE22-83B09A6FD879}" srcOrd="1" destOrd="0" presId="urn:microsoft.com/office/officeart/2005/8/layout/vList2"/>
    <dgm:cxn modelId="{78701FC0-8901-EB4A-AB9F-06B148C002C7}" type="presParOf" srcId="{563BC170-B11E-0346-84AD-158FFDBD019B}" destId="{AB6FAE9E-DE71-7F45-A80E-F6189F5BE817}" srcOrd="2" destOrd="0" presId="urn:microsoft.com/office/officeart/2005/8/layout/vList2"/>
    <dgm:cxn modelId="{D646D7EE-D6D2-454D-845E-4F1F0F11868C}" type="presParOf" srcId="{563BC170-B11E-0346-84AD-158FFDBD019B}" destId="{E892A24A-EC9F-2C41-8E98-91E92E56EB3F}" srcOrd="3" destOrd="0" presId="urn:microsoft.com/office/officeart/2005/8/layout/vList2"/>
    <dgm:cxn modelId="{2B0E97AB-3364-7C42-BD90-BB3175A7DCC9}" type="presParOf" srcId="{563BC170-B11E-0346-84AD-158FFDBD019B}" destId="{D8992DE4-D688-7F42-A015-6FCC7DC0C9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80227-A8E1-F544-A585-AA05FADF17CF}">
      <dsp:nvSpPr>
        <dsp:cNvPr id="0" name=""/>
        <dsp:cNvSpPr/>
      </dsp:nvSpPr>
      <dsp:spPr>
        <a:xfrm>
          <a:off x="0" y="244720"/>
          <a:ext cx="5314543" cy="88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Lubrication</a:t>
          </a:r>
        </a:p>
      </dsp:txBody>
      <dsp:txXfrm>
        <a:off x="43407" y="288127"/>
        <a:ext cx="5227729" cy="802386"/>
      </dsp:txXfrm>
    </dsp:sp>
    <dsp:sp modelId="{AB6FAE9E-DE71-7F45-A80E-F6189F5BE817}">
      <dsp:nvSpPr>
        <dsp:cNvPr id="0" name=""/>
        <dsp:cNvSpPr/>
      </dsp:nvSpPr>
      <dsp:spPr>
        <a:xfrm>
          <a:off x="0" y="1243360"/>
          <a:ext cx="5314543" cy="88920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Smoothing the surface</a:t>
          </a:r>
        </a:p>
      </dsp:txBody>
      <dsp:txXfrm>
        <a:off x="43407" y="1286767"/>
        <a:ext cx="5227729" cy="802386"/>
      </dsp:txXfrm>
    </dsp:sp>
    <dsp:sp modelId="{D8992DE4-D688-7F42-A015-6FCC7DC0C939}">
      <dsp:nvSpPr>
        <dsp:cNvPr id="0" name=""/>
        <dsp:cNvSpPr/>
      </dsp:nvSpPr>
      <dsp:spPr>
        <a:xfrm>
          <a:off x="0" y="2267051"/>
          <a:ext cx="5314543" cy="88920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Reducing the Force</a:t>
          </a:r>
        </a:p>
      </dsp:txBody>
      <dsp:txXfrm>
        <a:off x="43407" y="2310458"/>
        <a:ext cx="5227729" cy="80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EA2335-2A89-FB42-80EB-37E8FF1E0A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AD6A4-4387-6A4D-B3A9-BF6432AAE6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A5975-315B-AE4E-AB30-8D89BFB459B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69FB0-95A6-9C44-8DA2-6B92CF7F21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10F6C-33D3-D04C-BB93-33C3FAA54B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763C0-01CC-9147-952C-9DDC377A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9EE5A42-C790-5C4A-8EB0-8989B9F849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BC6FFE2-1E54-5E4A-A813-234A6543D3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8313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F3ADAB03-B75A-2341-B1A8-296D1EA374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45815C1-4548-F445-BACA-36CD0504B0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9" y="4721940"/>
            <a:ext cx="4993111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B7CABABE-FB54-0F4F-AB9E-909D54DCA2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879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21D9007E-EF39-6047-8430-5134ABFD4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13" y="9443879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1DB5371-369A-044B-A289-D6F4B3467D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04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0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2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8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5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76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575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46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591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54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716F1469-09C4-4048-A767-FF7E72DBE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9B780CF0-23EF-4078-8CA9-AC56DAAE3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3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80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123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DF2F733-0111-5642-8903-E7E1F1B6F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BA491-BA0D-0048-9B00-2776C9ED93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2BF0326-4A5B-6B40-8051-9BF14F64B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8C2131FD-DD8E-544E-A023-14F9D4E83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37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1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4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12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988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553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18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01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85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734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2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9DF4A8D-E8DB-4C43-9872-EAF1BBCD5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426355-A95A-1943-BCC0-64CA661455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73E1BBC-F8A8-6D49-95B6-4AA705E0B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B98AEDC-ACCD-0540-8AC7-242E07EEC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084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491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1930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1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55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77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454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811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7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781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3599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469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34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8973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43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826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054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250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7255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00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688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2433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0153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0666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886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5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418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707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936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13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91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136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8015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189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298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8802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296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527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143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0166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144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3376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009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38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9298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7422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153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2199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2198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732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156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3336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8421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2127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437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B5371-369A-044B-A289-D6F4B3467DF4}" type="slidenum">
              <a:rPr lang="en-US" altLang="en-US" smtClean="0"/>
              <a:pPr/>
              <a:t>160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9664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42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3503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B5371-369A-044B-A289-D6F4B3467D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3173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2FAB2AEC-E180-9D49-B144-4F0D94553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E9E317-7F72-8F42-9346-AF3110D751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890565C-121E-8949-AB69-B28DB9656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C7B8735B-ACF0-EE43-898F-F0E08FD68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4F969C8-4CFF-E847-8398-755F4976F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347A1-9E2F-C843-B043-5EC131B99B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143D154C-8351-DE4A-95BC-EB7D2F403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7B4E7E2-4458-424D-99CF-8510EEEA7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E456511D-A2EC-294D-BE6E-11069D2B1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1EFF7-2BCB-3F41-B89B-3D93C48137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056D3CA-4C31-9D4A-B43D-67EAC9686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6339571-5239-EE47-BAF9-7876C45DA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5F141F1-7DB3-2F45-ABCA-99E8E006A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63E27-22DC-D04A-A3C6-07E823D497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8489E415-35AF-1146-9EFB-D218B0776B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94DCCE6-3494-5243-98F4-BB6A98E1D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BAFC225A-461F-9943-82F1-D9A9FFA70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FE08EA-F75E-7244-9AE1-D9195353D5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F06632B-9FAB-CD4C-B74A-56A26FA89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6600FAF-7C63-8A40-BA02-9C6713725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C76B125-6E67-D745-9771-E767F37E6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3CBF5-DEB3-9849-B3C1-DA803676C8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5BB66F0E-88B2-6B48-AAD4-9E5F8CEA7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8EA8A6D-1678-F342-9CB7-D3B08945E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5BD6670-61F7-2049-BDE5-7F816118D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35BC-24F3-E549-BB01-F64BB92188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3E52BE0-3D2A-4741-9EE6-7EAF5DD20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E5CA3B1-2A91-3440-B0C2-6D8C4F142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38E46C0-795D-8A42-B7AC-9AD115C1F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01CCC-54C8-894A-B722-BED7120AB0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DB7AE652-F921-294F-8932-7A24CACD8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1A49C67-4BAF-F145-A889-F69774EA7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5B365-39AE-F746-9A56-B1FAFD008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intless_(Australian_game_show)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0E15-914B-5B44-B824-58370E699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5533A-D6AE-4D45-A65E-E43FD9F7D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827E-E67F-7C4B-96C3-CF833B97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C507-B1F5-F140-9012-F55580F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284C-E3E3-A547-854D-25D5DE2D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4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8586-9636-174B-94A8-C53CF174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37B0E-DFD8-424D-B1D6-2D04FECB7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CACA9-40A8-1D44-9016-4A0FCF0F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2E143-B809-384A-8235-D59FC4F2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53D78-D99D-6F43-AF4C-1906FEB3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E501A-7836-944D-8D1A-E7093F2A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5534-B76A-2F49-A1C5-20B36508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FA178-F2E3-824B-A78D-3A8940288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7D5A2-F091-914B-B94A-6679371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B994D-0E1E-3A46-84B4-869602EE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9213-A1F0-6C46-A2F5-22BCC6A3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E0FED-C60D-9042-BD83-BA3FEA871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735CA-7E26-5D42-8B6A-860BA306E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990F2-D24A-CD48-862A-32FD1264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3A768-DEE5-B447-BE9F-E6DC5206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ADDA4-9271-BD45-9434-D9327539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3227-4DD5-574C-AFB9-5B7E5E2C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02"/>
            <a:ext cx="12155556" cy="82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3C1AE-5DED-0B49-AD5A-D394B8EA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857251"/>
            <a:ext cx="12155557" cy="1011306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9FC9-6CBC-824A-86E3-EDEC9189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68557"/>
            <a:ext cx="4664765" cy="4589806"/>
          </a:xfr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  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3169D-14C6-E041-8E11-68B6DBE26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4765" y="1903069"/>
            <a:ext cx="7527235" cy="4555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58F40-3A55-C345-BFC4-B7BA2E60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532699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C4C26-3CFA-0E46-A934-4F32CE75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1219200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1BE6B-061B-8444-9431-FDC39462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88B07-745F-BE45-BE03-424E4FDDFB91}"/>
              </a:ext>
            </a:extLst>
          </p:cNvPr>
          <p:cNvSpPr txBox="1"/>
          <p:nvPr userDrawn="1"/>
        </p:nvSpPr>
        <p:spPr>
          <a:xfrm>
            <a:off x="9048329" y="-50121"/>
            <a:ext cx="314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1A4557-2BE8-5A41-85CC-2C52AB203DF6}" type="datetime1">
              <a:rPr lang="en-GB" sz="3200" smtClean="0"/>
              <a:pPr algn="r"/>
              <a:t>14/05/2023</a:t>
            </a:fld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7865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827C46-C1D0-734B-80E9-43807C080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5890F1-DC97-C346-ADF8-75AF579F7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96F03D-F5E7-3742-B59E-BE2D86F10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82021258-97CC-FD42-8BDC-BFE67E888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02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BB907A-89C1-2A4C-A445-D7E1077B6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80AD3-CBBD-BA43-835D-89A83ECCA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D8E6C-6418-7F48-9FB6-165848761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B2313D83-300B-374E-BAD9-5DA9C4920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87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BDD1EA-679E-7A44-9F4C-B799C07C7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A8E012-2564-4B41-9533-02F2085FF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F0C03-52C8-F842-A7FB-B4D4EA714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750B8EF9-6B89-2F48-BA03-D36CAA24D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04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569B8-4E61-8B41-8358-C8865F014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3B728-F97D-7E46-BF82-C4BCDD307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9882F-C8A1-1948-B003-5A7854C45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DE3D9F45-8F27-194E-99FF-EB32E8CA4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36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3391A2-9DAB-2442-8CF2-D122357CD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41B1A5-87EF-7840-B26C-6BAA3A56F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13A73B-9DE6-A541-B145-9CD8AA6C2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A7356D0C-479B-1B49-8B7D-FC6AA152D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0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56DEA5-E8BB-3249-A5AA-0E437A8D4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541B1A-881E-3745-ABE2-101EC1324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3E095E-7D74-F647-9304-F70B7AE52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47F26999-B5D5-B047-889B-ACFADDC3E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69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DEA2-C026-2E4C-92A1-48AB11A8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12192000" cy="8725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71CB-CB16-FE47-8AE7-E12356DE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73417"/>
          </a:xfrm>
          <a:ln>
            <a:noFill/>
          </a:ln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</a:p>
          <a:p>
            <a:pPr lvl="0"/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851E3-9845-3B45-B0B7-D7F8F18D1864}"/>
              </a:ext>
            </a:extLst>
          </p:cNvPr>
          <p:cNvSpPr txBox="1"/>
          <p:nvPr userDrawn="1"/>
        </p:nvSpPr>
        <p:spPr>
          <a:xfrm>
            <a:off x="9048329" y="-50121"/>
            <a:ext cx="314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1A4557-2BE8-5A41-85CC-2C52AB203DF6}" type="datetime1">
              <a:rPr lang="en-GB" sz="3200" smtClean="0"/>
              <a:pPr algn="r"/>
              <a:t>14/05/2023</a:t>
            </a:fld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535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2523A9-39CF-E54E-9F7A-8AB8CA6FE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265CCD-C60A-3D4C-BD8A-41FA5AC5E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9A6CF9-145E-0C4F-B54B-61674080F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A01BC024-6BC1-E64C-9DC6-9B81422C7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57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DB540-2FED-EF43-9375-3817BCF9E3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DE51D-628D-1741-B448-5FD9E93C7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C64B-D95D-404F-964A-6DD7A4856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2381ECBE-8307-A740-8044-EE11A5E9D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156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82DCD-A8B6-0146-8607-AAF4CB726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10482-68B8-EE4D-9120-23C8D8645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CA162-972B-F54E-A88B-003B3A7B5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ABD9520D-4297-FB4C-A585-DBD362447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5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F96226-D45E-F046-810A-7D26F7CD9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2151EB-8EF8-ED4E-AD4B-B703B38FD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0BFEBE-092E-8B41-AF68-F212263FB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101DF61A-D51F-224F-83EC-220422DE6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255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63294-7333-0947-B068-96E1B08DC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3DA74-50B0-D64D-B93F-29ECC7D83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E5DDB-2DD1-7F47-A96A-EB18CE245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209AC94E-59CD-7749-848A-51F9AAD16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87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31E2CE-5E85-8B4E-B8B7-4A831C171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EC9E83-67DB-CF4B-9BDA-E39D01228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D8995-3672-1F44-8C7D-C8AC65465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004020C2-061E-1A4E-A9A8-7300F6865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38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20F59E-7EDB-784D-B13A-8A7484245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E225FB-91DA-5844-9864-194F06F40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3109B-F5C3-3E47-8344-3F7BAF583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3E8B8C20-AA5D-CB42-A2BE-C26330F3B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508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06C47-F1A4-824C-A5F3-8D6A6EF56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A2C5CC-59E4-3C42-92E5-7DEEFCB24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2180F7-D509-924B-9FD6-C75F39FEA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1871A0FD-4E2C-4F4E-B8AE-F8521FDA0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191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D647A-7EFC-0440-ADA3-CF4E89C79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A1297-EE13-5246-94C7-5D9CC9693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53D79-2D1C-BD46-95CC-EFAB2D874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5833A929-5236-7D43-8740-5902A86EA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158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A14591-ABE7-7A4F-AF81-1F4E2C111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EEDBF4-343A-AF4B-9578-71BD7FC96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3B3DD5-22C0-3945-BEA3-BF278EAB2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FB7B82E5-6FD7-4745-A0B2-E265E5C8F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5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DEA2-C026-2E4C-92A1-48AB11A8F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2361" y="12010"/>
            <a:ext cx="6611038" cy="872573"/>
          </a:xfrm>
        </p:spPr>
        <p:txBody>
          <a:bodyPr/>
          <a:lstStyle/>
          <a:p>
            <a:r>
              <a:rPr lang="en-GB"/>
              <a:t>Starter Task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71CB-CB16-FE47-8AE7-E12356DE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4569"/>
            <a:ext cx="12192000" cy="5433794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229E4-2748-1641-BB43-036E21F7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9EA2-0DE4-BC49-A672-822BC19D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9BE8-C708-1C4B-956E-C7FF2955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03684AA9-5780-934B-9B24-6DD86946B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2011"/>
            <a:ext cx="1542361" cy="8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6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073110-0080-6747-8FD0-0740FFCD5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A45677-701C-EB4A-B7BE-886BAB81C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CC9BFF-95C6-B245-948A-233568030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7B2ED7F5-CB31-5F4F-B950-92B311DC1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01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C55976-519F-8541-A73E-03F9325E0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161F12-FC5E-0047-B5E6-C7A061D4B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270886-C07E-AF4D-9331-3D2C9E0A4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523B291C-6386-9F46-A9C9-CA5EF4733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82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63EC0-467D-2148-95F6-CD9ED2714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2287E-F5A5-E749-89A9-F46630895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EE95-79E6-C04D-877B-01A5091EC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6BCF98E4-8A27-E244-A9B9-D89E06276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648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2A42C-357F-2241-A8C4-9178EBF7F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9C635-EF39-DA4D-8665-472DCC4E4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1B453-B471-614D-9376-0FF459BC6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AFFC9816-D615-CD4E-A8E5-FED0F8C88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2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26264-E11F-1D46-9071-AECCBD105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0552DB-9C53-F146-913C-B061BF186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26956E-CD05-4448-8B24-5AEDB9163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05FC80EA-10CF-F74B-95C8-A463D35F0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64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47FE18-DEB9-0B4D-BB3E-A20759223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51FE74-96EA-6448-9DC6-4868F43BE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DA2514-2973-5D49-98D9-6835D80C7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fld id="{BDA4A618-21DB-7C4C-B992-15B9CC34A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865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8"/>
            <a:ext cx="10363200" cy="1199704"/>
          </a:xfrm>
        </p:spPr>
        <p:txBody>
          <a:bodyPr lIns="45720" rIns="45720"/>
          <a:lstStyle>
            <a:lvl1pPr marL="0" marR="85342" indent="0" algn="r">
              <a:buNone/>
              <a:defRPr>
                <a:solidFill>
                  <a:schemeClr val="tx2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1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32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32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32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6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313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3067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32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3200"/>
          </a:p>
        </p:txBody>
      </p:sp>
    </p:spTree>
    <p:extLst>
      <p:ext uri="{BB962C8B-B14F-4D97-AF65-F5344CB8AC3E}">
        <p14:creationId xmlns:p14="http://schemas.microsoft.com/office/powerpoint/2010/main" val="1047550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8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8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16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6B05-2F61-2E4F-8779-EC13F7D4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B4021-2A20-8C44-965B-F37FF35FD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8315A-5D02-4F41-BFE0-1E6B2E70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74EB-D801-3246-9966-4AF2481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C86F-3BFA-4E4A-B360-31403443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8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444295"/>
            <a:ext cx="5389033" cy="39417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8845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565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3007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333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3"/>
            <a:ext cx="5299456" cy="914400"/>
          </a:xfrm>
        </p:spPr>
        <p:txBody>
          <a:bodyPr/>
          <a:lstStyle>
            <a:lvl1pPr marL="0" indent="0" algn="r">
              <a:buNone/>
              <a:defRPr sz="2133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8858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lIns="91440" tIns="0" rIns="91440" anchor="t"/>
          <a:lstStyle>
            <a:lvl1pPr marL="0" marR="24383" indent="0" algn="r">
              <a:buNone/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267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100" y="6407946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8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32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2"/>
            <a:ext cx="492060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32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anchor="ctr" compatLnSpc="1"/>
          <a:lstStyle/>
          <a:p>
            <a:pPr algn="ctr" eaLnBrk="1" latinLnBrk="0" hangingPunct="1"/>
            <a:endParaRPr kumimoji="0" lang="en-US" sz="32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32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3200"/>
          </a:p>
        </p:txBody>
      </p:sp>
    </p:spTree>
    <p:extLst>
      <p:ext uri="{BB962C8B-B14F-4D97-AF65-F5344CB8AC3E}">
        <p14:creationId xmlns:p14="http://schemas.microsoft.com/office/powerpoint/2010/main" val="2154200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3900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0416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3227-4DD5-574C-AFB9-5B7E5E2C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404"/>
            <a:ext cx="12155556" cy="82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3C1AE-5DED-0B49-AD5A-D394B8EA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857251"/>
            <a:ext cx="12155557" cy="1011307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9FC9-6CBC-824A-86E3-EDEC9189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68558"/>
            <a:ext cx="4664765" cy="4589807"/>
          </a:xfr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  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3169D-14C6-E041-8E11-68B6DBE26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4765" y="1903070"/>
            <a:ext cx="7527235" cy="45552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58F40-3A55-C345-BFC4-B7BA2E60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53270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C4C26-3CFA-0E46-A934-4F32CE75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6"/>
            <a:ext cx="1219200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1BE6B-061B-8444-9431-FDC39462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88B07-745F-BE45-BE03-424E4FDDFB91}"/>
              </a:ext>
            </a:extLst>
          </p:cNvPr>
          <p:cNvSpPr txBox="1"/>
          <p:nvPr userDrawn="1"/>
        </p:nvSpPr>
        <p:spPr>
          <a:xfrm>
            <a:off x="9048330" y="-50121"/>
            <a:ext cx="314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1A4557-2BE8-5A41-85CC-2C52AB203DF6}" type="datetime1">
              <a:rPr lang="en-GB" sz="3200" smtClean="0"/>
              <a:pPr algn="r"/>
              <a:t>14/05/2023</a:t>
            </a:fld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979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0E15-914B-5B44-B824-58370E699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5533A-D6AE-4D45-A65E-E43FD9F7D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827E-E67F-7C4B-96C3-CF833B97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355C43BF-982E-7841-8083-DAF927D42415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C507-B1F5-F140-9012-F55580F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284C-E3E3-A547-854D-25D5DE2D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1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DEA2-C026-2E4C-92A1-48AB11A8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71CB-CB16-FE47-8AE7-E12356DEFC5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229E4-2748-1641-BB43-036E21F7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8C4F3888-DDF7-7F42-A0D7-2EAB3C1A29EE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9EA2-0DE4-BC49-A672-822BC19D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9BE8-C708-1C4B-956E-C7FF2955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1315-EA64-3F42-9400-F1765310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41FF-1F5C-384C-AC6D-2C5CC86EF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E6217-020F-F344-A058-03E1CC347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AC173-2026-3F42-B5DE-1B32868B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8D093-C705-4E4C-8861-7A0EE3C0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601B0-6756-5041-825C-504A9C2A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6B05-2F61-2E4F-8779-EC13F7D4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B4021-2A20-8C44-965B-F37FF35FD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8315A-5D02-4F41-BFE0-1E6B2E70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59A7551C-E8DC-6B44-94A5-26734F699E97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74EB-D801-3246-9966-4AF2481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C86F-3BFA-4E4A-B360-31403443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3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1315-EA64-3F42-9400-F1765310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41FF-1F5C-384C-AC6D-2C5CC86EF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E6217-020F-F344-A058-03E1CC347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AC173-2026-3F42-B5DE-1B32868B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C8CA0B43-6002-1848-B23A-4721B3A58B10}" type="datetime1">
              <a:rPr lang="en-GB" smtClean="0"/>
              <a:t>14/05/2023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8D093-C705-4E4C-8861-7A0EE3C0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601B0-6756-5041-825C-504A9C2A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3227-4DD5-574C-AFB9-5B7E5E2C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02"/>
            <a:ext cx="8153400" cy="8239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3C1AE-5DED-0B49-AD5A-D394B8EA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7251"/>
            <a:ext cx="5070764" cy="812975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9FC9-6CBC-824A-86E3-EDEC9189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1681163"/>
            <a:ext cx="5070765" cy="4777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  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C8331-D4C9-8E4E-B72E-1694A486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0764" y="846315"/>
            <a:ext cx="7121236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3169D-14C6-E041-8E11-68B6DBE26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0764" y="1670227"/>
            <a:ext cx="7121236" cy="4788136"/>
          </a:xfrm>
        </p:spPr>
        <p:txBody>
          <a:bodyPr/>
          <a:lstStyle>
            <a:lvl1pPr marL="449263" indent="-449263">
              <a:tabLst/>
              <a:defRPr sz="4000"/>
            </a:lvl1pPr>
            <a:lvl2pPr>
              <a:defRPr sz="36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58F40-3A55-C345-BFC4-B7BA2E60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532699"/>
            <a:ext cx="2743200" cy="365125"/>
          </a:xfrm>
          <a:prstGeom prst="rect">
            <a:avLst/>
          </a:prstGeom>
        </p:spPr>
        <p:txBody>
          <a:bodyPr/>
          <a:lstStyle/>
          <a:p>
            <a:fld id="{468CCA9C-9845-0546-96B5-88BA473E30C7}" type="datetime1">
              <a:rPr lang="en-GB" smtClean="0"/>
              <a:t>14/05/2023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C4C26-3CFA-0E46-A934-4F32CE75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1219200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1BE6B-061B-8444-9431-FDC39462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BC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BC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BC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BC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BC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BC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ABD9F"/>
                      </p:to>
                    </p:animClr>
                  </p:childTnLst>
                </p:cTn>
              </p:par>
            </p:tnLst>
          </p:tmpl>
        </p:tmplLst>
      </p:bldP>
      <p:bldP spid="4" grpId="0" uiExpand="1" build="allAtOnce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ABD9F"/>
                      </p:to>
                    </p:animClr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3" presetClass="emph" presetSubtype="2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5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5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ABD9F"/>
                      </p:to>
                    </p:animClr>
                  </p:subTnLst>
                </p:cTn>
              </p:par>
            </p:tnLst>
          </p:tmpl>
        </p:tmplLst>
      </p:bldP>
      <p:bldP spid="6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9BC9F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9BC9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9BC9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9BC9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A9BC9F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054D-C5F0-7048-BF99-09892196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D166E-F9D5-3D45-9B08-4501E87E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7FA2FAA2-6438-9649-910F-036DB6AE9D68}" type="datetime1">
              <a:rPr lang="en-GB" smtClean="0"/>
              <a:t>14/05/2023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96A85-D459-DC44-9C2D-DF8F429A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1F862-5E4E-AA4A-B05A-9D00209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34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0FC64-957F-5E4C-8D52-B3499B45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ADDE5BE8-068B-104D-8E38-0A327F81E76B}" type="datetime1">
              <a:rPr lang="en-GB" smtClean="0"/>
              <a:t>14/05/2023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12975-6107-814E-9BD3-BF87C450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DF4A-E42B-5F44-8142-093B2955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17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F84B-1983-B647-BD87-6D07BF4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976D0-A308-0443-B1FC-1D93A9E4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AABA3-D764-304C-BA65-5A3BE47F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CDC2F-EDED-E346-B871-FD0BE71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9207A672-11C0-C345-A18B-8E6F8760020F}" type="datetime1">
              <a:rPr lang="en-GB" smtClean="0"/>
              <a:t>14/05/2023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E0FDA-B2E9-0044-8FD9-0993EB93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B6976-6B41-644A-8C33-36FFFD62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33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8586-9636-174B-94A8-C53CF174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37B0E-DFD8-424D-B1D6-2D04FECB7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CACA9-40A8-1D44-9016-4A0FCF0F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2E143-B809-384A-8235-D59FC4F2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D17A4382-549C-5C41-AAE2-57785ABC644F}" type="datetime1">
              <a:rPr lang="en-GB" smtClean="0"/>
              <a:t>14/05/2023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53D78-D99D-6F43-AF4C-1906FEB3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E501A-7836-944D-8D1A-E7093F2A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6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5534-B76A-2F49-A1C5-20B36508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FA178-F2E3-824B-A78D-3A8940288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7D5A2-F091-914B-B94A-6679371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BC9F0875-3E3F-384E-A2A3-B7DFD104523C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B994D-0E1E-3A46-84B4-869602EE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9213-A1F0-6C46-A2F5-22BCC6A3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6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E0FED-C60D-9042-BD83-BA3FEA871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735CA-7E26-5D42-8B6A-860BA306E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990F2-D24A-CD48-862A-32FD1264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fld id="{6A18222A-6F7B-394D-BEA3-D6917A3A927F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3A768-DEE5-B447-BE9F-E6DC5206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ADDA4-9271-BD45-9434-D9327539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2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3227-4DD5-574C-AFB9-5B7E5E2C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02"/>
            <a:ext cx="8153400" cy="8239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3C1AE-5DED-0B49-AD5A-D394B8EA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857251"/>
            <a:ext cx="12155557" cy="1011306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9FC9-6CBC-824A-86E3-EDEC9189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68557"/>
            <a:ext cx="4664765" cy="4589806"/>
          </a:xfr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  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3169D-14C6-E041-8E11-68B6DBE26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4765" y="1903069"/>
            <a:ext cx="7527235" cy="4555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58F40-3A55-C345-BFC4-B7BA2E60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532699"/>
            <a:ext cx="2743200" cy="365125"/>
          </a:xfrm>
          <a:prstGeom prst="rect">
            <a:avLst/>
          </a:prstGeom>
        </p:spPr>
        <p:txBody>
          <a:bodyPr/>
          <a:lstStyle/>
          <a:p>
            <a:fld id="{F9037CB0-A285-4F4F-A355-C5111288BF46}" type="datetime1">
              <a:rPr lang="en-GB" smtClean="0"/>
              <a:t>14/05/2023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C4C26-3CFA-0E46-A934-4F32CE75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1219200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Berwickshire High School Physics Department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1BE6B-061B-8444-9431-FDC39462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BD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ABD9F"/>
                      </p:to>
                    </p:animClr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3227-4DD5-574C-AFB9-5B7E5E2C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02"/>
            <a:ext cx="8153400" cy="8239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9FC9-6CBC-824A-86E3-EDEC9189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1681163"/>
            <a:ext cx="6096001" cy="47772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  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C8331-D4C9-8E4E-B72E-1694A486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846315"/>
            <a:ext cx="6096000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3169D-14C6-E041-8E11-68B6DBE26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670227"/>
            <a:ext cx="6096000" cy="47881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BEBAD6F5-8C55-5043-8A57-8EE7ACE15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076205" y="57570"/>
            <a:ext cx="1025562" cy="1172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74008-581C-0744-9E76-11438C9441E0}"/>
              </a:ext>
            </a:extLst>
          </p:cNvPr>
          <p:cNvSpPr txBox="1"/>
          <p:nvPr userDrawn="1"/>
        </p:nvSpPr>
        <p:spPr>
          <a:xfrm>
            <a:off x="7730268" y="-37433"/>
            <a:ext cx="335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BAD18C-CDAD-084A-9233-A2F2D7910998}" type="datetime1">
              <a:rPr lang="en-GB" sz="4400" b="0" smtClean="0">
                <a:solidFill>
                  <a:schemeClr val="tx1"/>
                </a:solidFill>
              </a:rPr>
              <a:t>14/05/2023</a:t>
            </a:fld>
            <a:endParaRPr lang="en-US" sz="4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>
                        <p:cTn dur="indefinite"/>
                        <p:tgtEl>
                          <p:spTgt spid="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5"/>
                      </p:to>
                    </p:set>
                    <p:animEffect filter="image" prLst="opacity: 0.5">
                      <p:cBhvr rctx="IE">
                        <p:cTn dur="indefinite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3227-4DD5-574C-AFB9-5B7E5E2C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02"/>
            <a:ext cx="8153400" cy="8239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9FC9-6CBC-824A-86E3-EDEC9189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542" y="1045029"/>
            <a:ext cx="11430001" cy="5323114"/>
          </a:xfrm>
          <a:prstGeom prst="roundRect">
            <a:avLst/>
          </a:prstGeom>
          <a:solidFill>
            <a:srgbClr val="6DB040"/>
          </a:solidFill>
          <a:ln w="76200">
            <a:solidFill>
              <a:srgbClr val="1E520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72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72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72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72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7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  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C8331-D4C9-8E4E-B72E-1694A486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1" y="56915"/>
            <a:ext cx="6096000" cy="584297"/>
          </a:xfrm>
        </p:spPr>
        <p:txBody>
          <a:bodyPr anchor="t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3169D-14C6-E041-8E11-68B6DBE26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" y="675726"/>
            <a:ext cx="12192001" cy="615987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5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36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32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80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8E460-8FFE-C447-B035-B7D573AD17EE}"/>
              </a:ext>
            </a:extLst>
          </p:cNvPr>
          <p:cNvSpPr txBox="1"/>
          <p:nvPr userDrawn="1"/>
        </p:nvSpPr>
        <p:spPr>
          <a:xfrm>
            <a:off x="7791799" y="-5119"/>
            <a:ext cx="328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BAD18C-CDAD-084A-9233-A2F2D7910998}" type="datetime1">
              <a:rPr lang="en-GB" sz="3600" b="0" smtClean="0"/>
              <a:t>14/05/2023</a:t>
            </a:fld>
            <a:endParaRPr lang="en-US" sz="3600" b="0" dirty="0"/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0CD4A5A9-D557-DC48-B62E-D76E573D0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3120" y="-5119"/>
            <a:ext cx="918880" cy="10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>
                        <p:cTn dur="indefinite"/>
                        <p:tgtEl>
                          <p:spTgt spid="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5"/>
                      </p:to>
                    </p:set>
                    <p:animEffect filter="image" prLst="opacity: 0.5">
                      <p:cBhvr rctx="IE">
                        <p:cTn dur="indefinite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054D-C5F0-7048-BF99-09892196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010"/>
            <a:ext cx="12155557" cy="8725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5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0FC64-957F-5E4C-8D52-B3499B45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12975-6107-814E-9BD3-BF87C450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DF4A-E42B-5F44-8142-093B2955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2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F84B-1983-B647-BD87-6D07BF4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976D0-A308-0443-B1FC-1D93A9E4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AABA3-D764-304C-BA65-5A3BE47F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CDC2F-EDED-E346-B871-FD0BE71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8362"/>
            <a:ext cx="271852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E0FDA-B2E9-0044-8FD9-0993EB93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30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B6976-6B41-644A-8C33-36FFFD62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031" y="6485934"/>
            <a:ext cx="2718526" cy="365125"/>
          </a:xfrm>
          <a:prstGeom prst="rect">
            <a:avLst/>
          </a:prstGeom>
        </p:spPr>
        <p:txBody>
          <a:bodyPr/>
          <a:lstStyle/>
          <a:p>
            <a:fld id="{FA190473-E91D-094D-8287-14909509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8C1CB-82A2-2341-BA1B-3419995A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8153400" cy="87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BD1B-7D50-5245-9477-1934A260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84583"/>
            <a:ext cx="12192000" cy="5573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7349EF-1858-DB43-8C5C-902ED4662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A403E3-2DAA-F24E-96BE-4537CB748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DCC747-E030-E444-9E7E-7C5163CA10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5E8552-9051-E547-ADDA-CF5F6724AD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D0BD99-E910-8740-8829-0B5BC13F92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440CC2BF-8999-4842-9C09-D3A799F44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15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35DCB6-56DF-ED41-B8EE-C4010B36E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1031F80-0896-B640-BE23-07FE78971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45D384-4822-5C49-86E7-25F8BFBE99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26304A-E648-D642-AA6B-386084C37B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F23FCE-E44B-344B-A685-B3148C0275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34740A8-CA99-E240-A106-6EDC9109F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50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8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32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2"/>
            <a:ext cx="492060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32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anchor="ctr" compatLnSpc="1"/>
          <a:lstStyle/>
          <a:p>
            <a:pPr algn="ctr" eaLnBrk="1" latinLnBrk="0" hangingPunct="1"/>
            <a:endParaRPr kumimoji="0" lang="en-US" sz="32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3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5/14/23</a:t>
            </a:fld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100" y="6407946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33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6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333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9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546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7668" indent="-341367" algn="l" rtl="0" eaLnBrk="1" latinLnBrk="0" hangingPunct="1">
        <a:spcBef>
          <a:spcPts val="533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9035" indent="-304792" algn="l" rtl="0" eaLnBrk="1" latinLnBrk="0" hangingPunct="1">
        <a:spcBef>
          <a:spcPts val="432"/>
        </a:spcBef>
        <a:buClr>
          <a:schemeClr val="accent1"/>
        </a:buClr>
        <a:buFont typeface="Verdana"/>
        <a:buChar char="◦"/>
        <a:defRPr kumimoji="0"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146019" indent="-304792" algn="l" rtl="0" eaLnBrk="1" latinLnBrk="0" hangingPunct="1">
        <a:spcBef>
          <a:spcPts val="467"/>
        </a:spcBef>
        <a:buClr>
          <a:schemeClr val="accent2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rtl="0" eaLnBrk="1" latinLnBrk="0" hangingPunct="1">
        <a:spcBef>
          <a:spcPts val="467"/>
        </a:spcBef>
        <a:buClr>
          <a:schemeClr val="accent2"/>
        </a:buClr>
        <a:buFont typeface="Wingdings 2"/>
        <a:buChar char=""/>
        <a:defRPr kumimoji="0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rtl="0" eaLnBrk="1" latinLnBrk="0" hangingPunct="1">
        <a:spcBef>
          <a:spcPts val="467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47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39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743131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8C1CB-82A2-2341-BA1B-3419995A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010"/>
            <a:ext cx="12191999" cy="87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BD1B-7D50-5245-9477-1934A260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84582"/>
            <a:ext cx="12192000" cy="59614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6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eraser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usty_bike_chain_01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2375aa1bbf631001ed63d2a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lutz-penc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whMAIGNq7E?feature=oembed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lutz-pencils" TargetMode="Externa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isaacphysics.org/questions/weight_quiz_a?board=gcse_weight_quiz_a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fnHALYVRUo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fnHALYVRUo?feature=oembed" TargetMode="Externa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isaacphysics.org/questions/weight_quiz_a?board=gcse_weight_quiz_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hyperlink" Target="https://isaacphysics.org/questions/weight_quiz_b?board=gcse_weight_quiz_b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freesvg.org/lutz-pencils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openpress.usask.ca/physics155/chapter/8-2-magnetic-fields-and-lines/" TargetMode="Externa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freesvg.org/lutz-pencils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openpress.usask.ca/physics155/chapter/8-2-magnetic-fields-and-lines/" TargetMode="Externa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lutz-penc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lectromagnet-magnet-iron-junk-yard-569148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reesvg.org/lutz-pencils" TargetMode="Externa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lutz-penc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474192/how-is-it-possible-that-one-face-of-my-electromagnet-produces-stronger-magnetic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ple_electromagnet2.gif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0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exploratorium.edu/snacks/magnetic-suction" TargetMode="Externa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scotland.co.uk/classes/s1-s2-science/report-writing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scotland.co.uk/classes/s1-s2-science/report-writing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reesvg.org/lutz-pencils" TargetMode="Externa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KIBDny8jPg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youtube.com/watch?v=y899eRm6SII" TargetMode="Externa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hyperlink" Target="https://isaacphysics.org/questions/speed_quiz_a?board=gcse_speed_quiz_a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hyperlink" Target="https://isaacphysics.org/gameboards#phys_book_gcse_ch_2_8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s2-speed-lesson-1/19fbc0c2-dc2a-4d2e-b8fb-a2e4511a9ab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admin/quiz/61e6fa4b0157b2001e6fa1e5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lutz-penc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lutz-penc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lutz-penc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awhod0?x=1jqt&amp;i=2gukd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9kMNtZvYmq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1f978fd8d8a40001df372a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lutz-penc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lutz-penc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93C6F-C635-BD40-822B-61031FAA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sz="2800"/>
              <a:t>By contributing to investigations of </a:t>
            </a:r>
            <a:r>
              <a:rPr lang="en-GB" sz="2800">
                <a:highlight>
                  <a:srgbClr val="FF0000"/>
                </a:highlight>
              </a:rPr>
              <a:t>energy loss due to friction</a:t>
            </a:r>
            <a:r>
              <a:rPr lang="en-GB" sz="2800"/>
              <a:t>, I can suggest ways </a:t>
            </a:r>
            <a:r>
              <a:rPr lang="en-GB" sz="2800">
                <a:highlight>
                  <a:srgbClr val="FFFF00"/>
                </a:highlight>
              </a:rPr>
              <a:t>of improving the efficiency of moving systems</a:t>
            </a:r>
            <a:r>
              <a:rPr lang="en-GB" sz="2800"/>
              <a:t>. </a:t>
            </a:r>
            <a:r>
              <a:rPr lang="en-GB" sz="2800" b="1"/>
              <a:t>SCN 3-07a </a:t>
            </a:r>
            <a:endParaRPr lang="en-GB" sz="2800"/>
          </a:p>
          <a:p>
            <a:r>
              <a:rPr lang="en-GB" sz="2800"/>
              <a:t>I have collaborated in investigations into the effects of </a:t>
            </a:r>
            <a:r>
              <a:rPr lang="en-GB" sz="2800">
                <a:highlight>
                  <a:srgbClr val="FF0000"/>
                </a:highlight>
              </a:rPr>
              <a:t>gravity on objects </a:t>
            </a:r>
            <a:r>
              <a:rPr lang="en-GB" sz="2800"/>
              <a:t>and I can predict what might happen to their </a:t>
            </a:r>
            <a:r>
              <a:rPr lang="en-GB" sz="2800">
                <a:highlight>
                  <a:srgbClr val="FF0000"/>
                </a:highlight>
              </a:rPr>
              <a:t>weight in different situations on Earth and in space</a:t>
            </a:r>
            <a:r>
              <a:rPr lang="en-GB" sz="2800"/>
              <a:t>. </a:t>
            </a:r>
            <a:r>
              <a:rPr lang="en-GB" sz="2800" b="1"/>
              <a:t>SCN 3-08a </a:t>
            </a:r>
            <a:endParaRPr lang="en-GB" sz="2800"/>
          </a:p>
          <a:p>
            <a:r>
              <a:rPr lang="en-GB" sz="2800">
                <a:highlight>
                  <a:srgbClr val="FF0000"/>
                </a:highlight>
              </a:rPr>
              <a:t>By making accurate measurements of speed and</a:t>
            </a:r>
            <a:r>
              <a:rPr lang="en-GB" sz="2800"/>
              <a:t> </a:t>
            </a:r>
            <a:r>
              <a:rPr lang="en-GB" sz="2800" i="1" u="sng">
                <a:highlight>
                  <a:srgbClr val="A1B0BC"/>
                </a:highlight>
              </a:rPr>
              <a:t>acceleration(S3 Physics)</a:t>
            </a:r>
            <a:r>
              <a:rPr lang="en-GB" sz="2800" u="sng">
                <a:highlight>
                  <a:srgbClr val="A1B0BC"/>
                </a:highlight>
              </a:rPr>
              <a:t>, </a:t>
            </a:r>
            <a:r>
              <a:rPr lang="en-GB" sz="2800">
                <a:highlight>
                  <a:srgbClr val="FF0000"/>
                </a:highlight>
              </a:rPr>
              <a:t>I can relate the motion of an object to the forces acting on it </a:t>
            </a:r>
            <a:r>
              <a:rPr lang="en-GB" sz="2800">
                <a:highlight>
                  <a:srgbClr val="FFFF00"/>
                </a:highlight>
              </a:rPr>
              <a:t>and apply this knowledge to transport safety</a:t>
            </a:r>
            <a:r>
              <a:rPr lang="en-GB" sz="2800"/>
              <a:t>. </a:t>
            </a:r>
            <a:r>
              <a:rPr lang="en-GB" sz="2800" b="1"/>
              <a:t>SCN 4-07b </a:t>
            </a:r>
            <a:endParaRPr lang="en-GB" sz="2800"/>
          </a:p>
          <a:p>
            <a:r>
              <a:rPr lang="en-GB" sz="2800">
                <a:highlight>
                  <a:srgbClr val="FF0000"/>
                </a:highlight>
              </a:rPr>
              <a:t>I can help to design and carry out investigations into the strength of </a:t>
            </a:r>
            <a:r>
              <a:rPr lang="en-GB" sz="2800"/>
              <a:t>magnets and </a:t>
            </a:r>
            <a:r>
              <a:rPr lang="en-GB" sz="2800">
                <a:highlight>
                  <a:srgbClr val="FF0000"/>
                </a:highlight>
              </a:rPr>
              <a:t>electromagnets</a:t>
            </a:r>
            <a:r>
              <a:rPr lang="en-GB" sz="2800"/>
              <a:t>. From investigations, I can compare the properties, </a:t>
            </a:r>
            <a:r>
              <a:rPr lang="en-GB" sz="2800">
                <a:highlight>
                  <a:srgbClr val="FF0000"/>
                </a:highlight>
              </a:rPr>
              <a:t>uses and commercial applications of electromagnets</a:t>
            </a:r>
            <a:r>
              <a:rPr lang="en-GB" sz="2800"/>
              <a:t> and </a:t>
            </a:r>
            <a:r>
              <a:rPr lang="en-GB" sz="2800" err="1">
                <a:highlight>
                  <a:srgbClr val="FFFF00"/>
                </a:highlight>
              </a:rPr>
              <a:t>supermagnets</a:t>
            </a:r>
            <a:r>
              <a:rPr lang="en-GB" sz="2800"/>
              <a:t>. </a:t>
            </a:r>
            <a:r>
              <a:rPr lang="en-GB" sz="2800" b="1"/>
              <a:t>SCN 4-08a </a:t>
            </a:r>
          </a:p>
          <a:p>
            <a:pPr marL="0" indent="0">
              <a:buNone/>
            </a:pPr>
            <a:r>
              <a:rPr lang="en-GB" sz="2800">
                <a:highlight>
                  <a:srgbClr val="FF0000"/>
                </a:highlight>
              </a:rPr>
              <a:t>Core Content</a:t>
            </a:r>
          </a:p>
          <a:p>
            <a:pPr marL="0" indent="0">
              <a:buNone/>
            </a:pPr>
            <a:r>
              <a:rPr lang="en-GB" sz="2800">
                <a:highlight>
                  <a:srgbClr val="FFFF00"/>
                </a:highlight>
              </a:rPr>
              <a:t>possible research extensions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9303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840904" y="1625263"/>
                <a:ext cx="5692775" cy="3962400"/>
              </a:xfrm>
            </p:spPr>
            <p:txBody>
              <a:bodyPr anchor="ctr"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16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6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96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840904" y="1625263"/>
                <a:ext cx="5692775" cy="3962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4591D2-8242-2088-3B95-CA13DE9E12D9}"/>
              </a:ext>
            </a:extLst>
          </p:cNvPr>
          <p:cNvSpPr txBox="1"/>
          <p:nvPr/>
        </p:nvSpPr>
        <p:spPr>
          <a:xfrm>
            <a:off x="429491" y="609600"/>
            <a:ext cx="2382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Speed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74450-D0FD-DE61-7ED3-3E157116B6F0}"/>
              </a:ext>
            </a:extLst>
          </p:cNvPr>
          <p:cNvSpPr txBox="1"/>
          <p:nvPr/>
        </p:nvSpPr>
        <p:spPr>
          <a:xfrm>
            <a:off x="8617525" y="817418"/>
            <a:ext cx="333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D2F94-8827-7317-D637-023608B9D2DF}"/>
              </a:ext>
            </a:extLst>
          </p:cNvPr>
          <p:cNvSpPr txBox="1"/>
          <p:nvPr/>
        </p:nvSpPr>
        <p:spPr>
          <a:xfrm>
            <a:off x="5223162" y="5410200"/>
            <a:ext cx="333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35935C-F3D8-FBBE-EAED-081FAE6B365A}"/>
              </a:ext>
            </a:extLst>
          </p:cNvPr>
          <p:cNvCxnSpPr>
            <a:cxnSpLocks/>
          </p:cNvCxnSpPr>
          <p:nvPr/>
        </p:nvCxnSpPr>
        <p:spPr>
          <a:xfrm>
            <a:off x="2646218" y="1625263"/>
            <a:ext cx="831273" cy="1159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2218A6-252A-C02B-804D-254A43419A82}"/>
              </a:ext>
            </a:extLst>
          </p:cNvPr>
          <p:cNvCxnSpPr>
            <a:cxnSpLocks/>
          </p:cNvCxnSpPr>
          <p:nvPr/>
        </p:nvCxnSpPr>
        <p:spPr>
          <a:xfrm flipH="1">
            <a:off x="7897091" y="1833081"/>
            <a:ext cx="886690" cy="951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BA24C0-3B7A-F115-194C-94A7211D6559}"/>
              </a:ext>
            </a:extLst>
          </p:cNvPr>
          <p:cNvCxnSpPr>
            <a:cxnSpLocks/>
          </p:cNvCxnSpPr>
          <p:nvPr/>
        </p:nvCxnSpPr>
        <p:spPr>
          <a:xfrm flipV="1">
            <a:off x="6567055" y="4710545"/>
            <a:ext cx="235527" cy="708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89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Friction – Task – Jotter - Sentences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 fontScale="62500" lnSpcReduction="20000"/>
          </a:bodyPr>
          <a:lstStyle/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7200" dirty="0"/>
              <a:t>What is friction?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7200" dirty="0"/>
              <a:t>What are the units of friction?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7200" dirty="0"/>
              <a:t>What can be said about an object when the forces on it are balanced?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7200" dirty="0"/>
              <a:t>Think about a bike and all the places you need friction</a:t>
            </a:r>
            <a:r>
              <a:rPr lang="en-GB" sz="7200"/>
              <a:t>, write </a:t>
            </a:r>
            <a:r>
              <a:rPr lang="en-GB" sz="7200" dirty="0"/>
              <a:t>about other sporting activities where </a:t>
            </a:r>
            <a:r>
              <a:rPr lang="en-GB" sz="7200"/>
              <a:t>friction may be </a:t>
            </a:r>
            <a:r>
              <a:rPr lang="en-GB" sz="7200" dirty="0"/>
              <a:t>useful.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7200" dirty="0"/>
              <a:t>L6 – OneNote</a:t>
            </a:r>
            <a:r>
              <a:rPr lang="en-GB" sz="4400" dirty="0"/>
              <a:t> </a:t>
            </a:r>
            <a:r>
              <a:rPr lang="en-GB" sz="4800" dirty="0"/>
              <a:t>(until applications) </a:t>
            </a:r>
          </a:p>
        </p:txBody>
      </p:sp>
    </p:spTree>
    <p:extLst>
      <p:ext uri="{BB962C8B-B14F-4D97-AF65-F5344CB8AC3E}">
        <p14:creationId xmlns:p14="http://schemas.microsoft.com/office/powerpoint/2010/main" val="36483490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schemeClr val="bg1"/>
                </a:solidFill>
              </a:rPr>
              <a:t>Success Criteria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519193"/>
            <a:ext cx="12135554" cy="631640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is friction?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is the friction energy change?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direction does friction act?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If the engine forces if greater than friction, what will happen to the speed of the car?</a:t>
            </a:r>
          </a:p>
        </p:txBody>
      </p:sp>
    </p:spTree>
    <p:extLst>
      <p:ext uri="{BB962C8B-B14F-4D97-AF65-F5344CB8AC3E}">
        <p14:creationId xmlns:p14="http://schemas.microsoft.com/office/powerpoint/2010/main" val="7822372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6274488"/>
          </a:xfrm>
        </p:spPr>
        <p:txBody>
          <a:bodyPr>
            <a:normAutofit fontScale="47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friction?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the friction energy change?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direction does friction act?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If the engine forces if less than friction, what will happen to the speed of the car?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equipment could we use to calculate </a:t>
            </a:r>
            <a:r>
              <a:rPr lang="en-GB" sz="9600"/>
              <a:t>the speed of a toy car?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2050228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9261A-C3FE-3C4F-9C9B-29DD3EB50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942" y="1681163"/>
            <a:ext cx="11612636" cy="4777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400" dirty="0"/>
              <a:t>We are learning about </a:t>
            </a:r>
          </a:p>
          <a:p>
            <a:pPr marL="0" indent="0" algn="l">
              <a:buNone/>
            </a:pPr>
            <a:r>
              <a:rPr lang="en-GB" sz="7200" dirty="0"/>
              <a:t>Applications of friction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331866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215054"/>
            <a:ext cx="7680176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757085"/>
            <a:ext cx="12135554" cy="607851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give at least 2 examples of when friction is useful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give at least 2 examples of when friction is a nuisance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state at least 2 ways to reduce friction </a:t>
            </a:r>
          </a:p>
        </p:txBody>
      </p:sp>
    </p:spTree>
    <p:extLst>
      <p:ext uri="{BB962C8B-B14F-4D97-AF65-F5344CB8AC3E}">
        <p14:creationId xmlns:p14="http://schemas.microsoft.com/office/powerpoint/2010/main" val="36407728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D89C-18FA-ED47-A242-3F0E832E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/>
              <a:t>Useful Friction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seat&#10;&#10;Description automatically generated">
            <a:extLst>
              <a:ext uri="{FF2B5EF4-FFF2-40B4-BE49-F238E27FC236}">
                <a16:creationId xmlns:a16="http://schemas.microsoft.com/office/drawing/2014/main" id="{D3635CCC-FF59-B747-948C-9C386AA25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34" r="6770" b="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D245-2A67-9C47-ACBC-556801A6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Autofit/>
          </a:bodyPr>
          <a:lstStyle/>
          <a:p>
            <a:r>
              <a:rPr lang="en-US" sz="4000" dirty="0"/>
              <a:t>Bike Breaks</a:t>
            </a:r>
          </a:p>
          <a:p>
            <a:r>
              <a:rPr lang="en-US" sz="4000" dirty="0"/>
              <a:t>Car Tires</a:t>
            </a:r>
          </a:p>
          <a:p>
            <a:r>
              <a:rPr lang="en-US" sz="4000" dirty="0"/>
              <a:t>Soles of Shows</a:t>
            </a:r>
          </a:p>
          <a:p>
            <a:r>
              <a:rPr lang="en-US" sz="4000" dirty="0"/>
              <a:t>Sawing a plank of wood</a:t>
            </a:r>
          </a:p>
          <a:p>
            <a:r>
              <a:rPr lang="en-US" sz="4000" dirty="0"/>
              <a:t>Rubbing out pencil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19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CCB8-C22F-6D4D-BD93-B599F94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/>
              <a:t>Nuisance Friction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bicycle, curb&#10;&#10;Description automatically generated">
            <a:extLst>
              <a:ext uri="{FF2B5EF4-FFF2-40B4-BE49-F238E27FC236}">
                <a16:creationId xmlns:a16="http://schemas.microsoft.com/office/drawing/2014/main" id="{4E573CB3-9042-4E49-893C-5EC289A2E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776" b="-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E183-F96D-A34B-9A9F-24BB6432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Autofit/>
          </a:bodyPr>
          <a:lstStyle/>
          <a:p>
            <a:r>
              <a:rPr lang="en-US" sz="4000" dirty="0"/>
              <a:t>Bike chain</a:t>
            </a:r>
          </a:p>
          <a:p>
            <a:r>
              <a:rPr lang="en-US" sz="4000" dirty="0"/>
              <a:t>Car Engine</a:t>
            </a:r>
          </a:p>
          <a:p>
            <a:r>
              <a:rPr lang="en-US" sz="4000" dirty="0"/>
              <a:t>Sledge runners</a:t>
            </a:r>
          </a:p>
          <a:p>
            <a:r>
              <a:rPr lang="en-US" sz="4000" dirty="0"/>
              <a:t>Air resistance</a:t>
            </a:r>
          </a:p>
          <a:p>
            <a:r>
              <a:rPr lang="en-US" sz="4000" dirty="0"/>
              <a:t>Rope Burns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4225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38A4-BCBE-D542-8553-2C8518E1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Reducing Friction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2E6DE5D-F650-4B20-BB93-CF6E9808F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6" r="16785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76E02D6-3420-4552-8A3A-A26E4F199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804722"/>
              </p:ext>
            </p:extLst>
          </p:nvPr>
        </p:nvGraphicFramePr>
        <p:xfrm>
          <a:off x="6234329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842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80227-A8E1-F544-A585-AA05FADF1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6FAE9E-DE71-7F45-A80E-F6189F5B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92DE4-D688-7F42-A015-6FCC7DC0C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841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Mid Topic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8412"/>
            <a:ext cx="6096000" cy="6407578"/>
          </a:xfrm>
        </p:spPr>
        <p:txBody>
          <a:bodyPr>
            <a:noAutofit/>
          </a:bodyPr>
          <a:lstStyle/>
          <a:p>
            <a:pPr marL="584200" indent="-5842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6600" dirty="0"/>
              <a:t>QR Code</a:t>
            </a:r>
          </a:p>
          <a:p>
            <a:pPr marL="801688" indent="-801688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6600" dirty="0"/>
              <a:t>L6 Friction </a:t>
            </a:r>
            <a:r>
              <a:rPr lang="en-GB" sz="4000" dirty="0"/>
              <a:t>OneNote, S2 Physics, Transport and forces </a:t>
            </a:r>
            <a:endParaRPr lang="en-GB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D804370-8DCB-66E7-D73B-EDE491A8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17" y="932618"/>
            <a:ext cx="5419165" cy="54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413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schemeClr val="bg1"/>
                </a:solidFill>
                <a:hlinkClick r:id="rId3"/>
              </a:rPr>
              <a:t>Success Criteria</a:t>
            </a:r>
            <a:endParaRPr lang="en-US" sz="3600" b="0" i="1" dirty="0">
              <a:solidFill>
                <a:schemeClr val="bg1"/>
              </a:solidFill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519193"/>
            <a:ext cx="12135554" cy="631640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Give at least 2 examples of when friction is useful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Give at least 2 examples of when friction is a nuisance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State at least 2 ways to reduce friction </a:t>
            </a:r>
          </a:p>
        </p:txBody>
      </p:sp>
    </p:spTree>
    <p:extLst>
      <p:ext uri="{BB962C8B-B14F-4D97-AF65-F5344CB8AC3E}">
        <p14:creationId xmlns:p14="http://schemas.microsoft.com/office/powerpoint/2010/main" val="116524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840904" y="1625263"/>
                <a:ext cx="5692775" cy="3962400"/>
              </a:xfrm>
            </p:spPr>
            <p:txBody>
              <a:bodyPr anchor="ctr"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16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6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96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840904" y="1625263"/>
                <a:ext cx="5692775" cy="3962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4591D2-8242-2088-3B95-CA13DE9E12D9}"/>
              </a:ext>
            </a:extLst>
          </p:cNvPr>
          <p:cNvSpPr txBox="1"/>
          <p:nvPr/>
        </p:nvSpPr>
        <p:spPr>
          <a:xfrm>
            <a:off x="76200" y="0"/>
            <a:ext cx="68718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Speed </a:t>
            </a:r>
          </a:p>
          <a:p>
            <a:r>
              <a:rPr lang="en-US" sz="5400" dirty="0">
                <a:latin typeface="+mj-lt"/>
              </a:rPr>
              <a:t>(Meters per second)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74450-D0FD-DE61-7ED3-3E157116B6F0}"/>
              </a:ext>
            </a:extLst>
          </p:cNvPr>
          <p:cNvSpPr txBox="1"/>
          <p:nvPr/>
        </p:nvSpPr>
        <p:spPr>
          <a:xfrm>
            <a:off x="8617525" y="817418"/>
            <a:ext cx="3338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Distance</a:t>
            </a:r>
          </a:p>
          <a:p>
            <a:r>
              <a:rPr lang="en-US" sz="6000" dirty="0">
                <a:latin typeface="+mj-lt"/>
              </a:rPr>
              <a:t>(meters)</a:t>
            </a:r>
            <a:endParaRPr lang="en-US" sz="5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D2F94-8827-7317-D637-023608B9D2DF}"/>
              </a:ext>
            </a:extLst>
          </p:cNvPr>
          <p:cNvSpPr txBox="1"/>
          <p:nvPr/>
        </p:nvSpPr>
        <p:spPr>
          <a:xfrm>
            <a:off x="5160817" y="5589492"/>
            <a:ext cx="635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Time  </a:t>
            </a:r>
            <a:r>
              <a:rPr lang="en-US" sz="5400" dirty="0">
                <a:latin typeface="+mj-lt"/>
              </a:rPr>
              <a:t>(Seconds)</a:t>
            </a:r>
            <a:endParaRPr lang="en-US" sz="6000" dirty="0"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35935C-F3D8-FBBE-EAED-081FAE6B365A}"/>
              </a:ext>
            </a:extLst>
          </p:cNvPr>
          <p:cNvCxnSpPr>
            <a:cxnSpLocks/>
          </p:cNvCxnSpPr>
          <p:nvPr/>
        </p:nvCxnSpPr>
        <p:spPr>
          <a:xfrm>
            <a:off x="2978728" y="1943917"/>
            <a:ext cx="831273" cy="1159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2218A6-252A-C02B-804D-254A43419A82}"/>
              </a:ext>
            </a:extLst>
          </p:cNvPr>
          <p:cNvCxnSpPr>
            <a:cxnSpLocks/>
          </p:cNvCxnSpPr>
          <p:nvPr/>
        </p:nvCxnSpPr>
        <p:spPr>
          <a:xfrm flipH="1">
            <a:off x="7897091" y="1833081"/>
            <a:ext cx="886690" cy="951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BA24C0-3B7A-F115-194C-94A7211D6559}"/>
              </a:ext>
            </a:extLst>
          </p:cNvPr>
          <p:cNvCxnSpPr>
            <a:cxnSpLocks/>
          </p:cNvCxnSpPr>
          <p:nvPr/>
        </p:nvCxnSpPr>
        <p:spPr>
          <a:xfrm flipV="1">
            <a:off x="6567055" y="4391891"/>
            <a:ext cx="380999" cy="1027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844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6274488"/>
          </a:xfrm>
        </p:spPr>
        <p:txBody>
          <a:bodyPr>
            <a:normAutofit fontScale="47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friction?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the friction energy change?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How can you reduce friction?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When is friction useful?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If the engine forces if less than friction, what will happen to the speed of the car?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equipment could we use to calculate the speed of a toy car?</a:t>
            </a:r>
          </a:p>
        </p:txBody>
      </p:sp>
    </p:spTree>
    <p:extLst>
      <p:ext uri="{BB962C8B-B14F-4D97-AF65-F5344CB8AC3E}">
        <p14:creationId xmlns:p14="http://schemas.microsoft.com/office/powerpoint/2010/main" val="22251141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70F8D-E306-3444-BA9D-FD4FB0C3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none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Section 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376931-74CF-6D44-B299-12CB88B1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4142095"/>
            <a:ext cx="5338511" cy="18204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Examples of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Forces</a:t>
            </a: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706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Forces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B7005-33F5-5844-92B7-13A1DD89B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137" y="1681163"/>
            <a:ext cx="11441726" cy="4777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400" dirty="0"/>
              <a:t>We are learning about </a:t>
            </a:r>
          </a:p>
          <a:p>
            <a:pPr marL="0" indent="0" algn="l">
              <a:buNone/>
            </a:pPr>
            <a:r>
              <a:rPr lang="en-GB" sz="7200" dirty="0"/>
              <a:t>Mass and Force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6520496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205221"/>
            <a:ext cx="7911762" cy="823912"/>
          </a:xfrm>
          <a:ln>
            <a:noFill/>
          </a:ln>
        </p:spPr>
        <p:txBody>
          <a:bodyPr/>
          <a:lstStyle/>
          <a:p>
            <a:r>
              <a:rPr lang="en-GB" dirty="0"/>
              <a:t>Mass and Force</a:t>
            </a:r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618691"/>
            <a:ext cx="12135554" cy="621690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5400" dirty="0">
                <a:solidFill>
                  <a:prstClr val="black"/>
                </a:solidFill>
              </a:rPr>
              <a:t>Through experimentation I can discover the link between </a:t>
            </a:r>
            <a:r>
              <a:rPr lang="en-US" sz="6600" b="1" dirty="0">
                <a:solidFill>
                  <a:prstClr val="black"/>
                </a:solidFill>
              </a:rPr>
              <a:t>mass and force</a:t>
            </a:r>
            <a:endParaRPr lang="en-US" sz="5400" b="1" dirty="0">
              <a:solidFill>
                <a:prstClr val="black"/>
              </a:solidFill>
            </a:endParaRP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5400" dirty="0">
                <a:solidFill>
                  <a:prstClr val="black"/>
                </a:solidFill>
              </a:rPr>
              <a:t>I can describe mass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5400" dirty="0">
                <a:solidFill>
                  <a:prstClr val="black"/>
                </a:solidFill>
              </a:rPr>
              <a:t>I can state the units of mass</a:t>
            </a:r>
          </a:p>
        </p:txBody>
      </p:sp>
    </p:spTree>
    <p:extLst>
      <p:ext uri="{BB962C8B-B14F-4D97-AF65-F5344CB8AC3E}">
        <p14:creationId xmlns:p14="http://schemas.microsoft.com/office/powerpoint/2010/main" val="8299747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6173-C01D-AF4F-B75B-D7724521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and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5AD0-E7FE-F94D-B495-F8F6744BB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/>
              <a:t>Aim: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0" dirty="0"/>
              <a:t>To investigate how mass and force due to gravity are related </a:t>
            </a:r>
          </a:p>
        </p:txBody>
      </p:sp>
    </p:spTree>
    <p:extLst>
      <p:ext uri="{BB962C8B-B14F-4D97-AF65-F5344CB8AC3E}">
        <p14:creationId xmlns:p14="http://schemas.microsoft.com/office/powerpoint/2010/main" val="40578958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6173-C01D-AF4F-B75B-D7724521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and Force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B20701-3AC5-8142-88D6-83277E712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498578"/>
              </p:ext>
            </p:extLst>
          </p:nvPr>
        </p:nvGraphicFramePr>
        <p:xfrm>
          <a:off x="436286" y="1127342"/>
          <a:ext cx="11148163" cy="5536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771">
                  <a:extLst>
                    <a:ext uri="{9D8B030D-6E8A-4147-A177-3AD203B41FA5}">
                      <a16:colId xmlns:a16="http://schemas.microsoft.com/office/drawing/2014/main" val="2036934149"/>
                    </a:ext>
                  </a:extLst>
                </a:gridCol>
                <a:gridCol w="4141196">
                  <a:extLst>
                    <a:ext uri="{9D8B030D-6E8A-4147-A177-3AD203B41FA5}">
                      <a16:colId xmlns:a16="http://schemas.microsoft.com/office/drawing/2014/main" val="3539988428"/>
                    </a:ext>
                  </a:extLst>
                </a:gridCol>
                <a:gridCol w="4141196">
                  <a:extLst>
                    <a:ext uri="{9D8B030D-6E8A-4147-A177-3AD203B41FA5}">
                      <a16:colId xmlns:a16="http://schemas.microsoft.com/office/drawing/2014/main" val="576819791"/>
                    </a:ext>
                  </a:extLst>
                </a:gridCol>
              </a:tblGrid>
              <a:tr h="91663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Mass (kg)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Force (N)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505567"/>
                  </a:ext>
                </a:extLst>
              </a:tr>
              <a:tr h="769978">
                <a:tc>
                  <a:txBody>
                    <a:bodyPr/>
                    <a:lstStyle/>
                    <a:p>
                      <a:r>
                        <a:rPr lang="en-US" sz="3600" dirty="0"/>
                        <a:t>Shoe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540586"/>
                  </a:ext>
                </a:extLst>
              </a:tr>
              <a:tr h="769978">
                <a:tc>
                  <a:txBody>
                    <a:bodyPr/>
                    <a:lstStyle/>
                    <a:p>
                      <a:r>
                        <a:rPr lang="en-US" sz="3600" dirty="0"/>
                        <a:t>Stapler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342160"/>
                  </a:ext>
                </a:extLst>
              </a:tr>
              <a:tr h="769978">
                <a:tc>
                  <a:txBody>
                    <a:bodyPr/>
                    <a:lstStyle/>
                    <a:p>
                      <a:r>
                        <a:rPr lang="en-US" sz="3600" dirty="0"/>
                        <a:t>Pencil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1984670"/>
                  </a:ext>
                </a:extLst>
              </a:tr>
              <a:tr h="769978">
                <a:tc>
                  <a:txBody>
                    <a:bodyPr/>
                    <a:lstStyle/>
                    <a:p>
                      <a:r>
                        <a:rPr lang="en-US" sz="3600" dirty="0"/>
                        <a:t>Human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975616"/>
                  </a:ext>
                </a:extLst>
              </a:tr>
              <a:tr h="76997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646521"/>
                  </a:ext>
                </a:extLst>
              </a:tr>
              <a:tr h="76997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792046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8C4724B-3E75-9A48-82E8-AB8E1F00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0"/>
            <a:ext cx="872573" cy="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375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6274488"/>
          </a:xfrm>
        </p:spPr>
        <p:txBody>
          <a:bodyPr>
            <a:normAutofit fontScale="62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How can you reduce friction?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When is friction useful?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units is mass measured in?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units is weight measured in?</a:t>
            </a:r>
          </a:p>
        </p:txBody>
      </p:sp>
    </p:spTree>
    <p:extLst>
      <p:ext uri="{BB962C8B-B14F-4D97-AF65-F5344CB8AC3E}">
        <p14:creationId xmlns:p14="http://schemas.microsoft.com/office/powerpoint/2010/main" val="9487453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Forces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B7005-33F5-5844-92B7-13A1DD89B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137" y="1681163"/>
            <a:ext cx="11441726" cy="4777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400" dirty="0"/>
              <a:t>We are learning about </a:t>
            </a:r>
          </a:p>
          <a:p>
            <a:pPr marL="0" indent="0" algn="l">
              <a:buNone/>
            </a:pPr>
            <a:r>
              <a:rPr lang="en-GB" sz="7200" dirty="0"/>
              <a:t>Mass and Weight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3671015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205221"/>
            <a:ext cx="7911762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618691"/>
            <a:ext cx="12135554" cy="621690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</a:t>
            </a:r>
            <a:r>
              <a:rPr lang="en-US" sz="4400" b="1" dirty="0">
                <a:solidFill>
                  <a:prstClr val="black"/>
                </a:solidFill>
              </a:rPr>
              <a:t>describe weight</a:t>
            </a:r>
            <a:endParaRPr lang="en-US" sz="4000" b="1" dirty="0">
              <a:solidFill>
                <a:prstClr val="black"/>
              </a:solidFill>
            </a:endParaRPr>
          </a:p>
          <a:p>
            <a:pPr marL="571500" lvl="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state the units of weight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describe </a:t>
            </a:r>
            <a:r>
              <a:rPr lang="en-US" sz="4400" b="1" dirty="0">
                <a:solidFill>
                  <a:prstClr val="black"/>
                </a:solidFill>
              </a:rPr>
              <a:t>gravitational field strength  </a:t>
            </a:r>
            <a:endParaRPr lang="en-US" sz="4000" b="1" dirty="0">
              <a:solidFill>
                <a:prstClr val="black"/>
              </a:solidFill>
            </a:endParaRPr>
          </a:p>
          <a:p>
            <a:pPr marL="571500" lvl="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state the units of gravitational field strength  </a:t>
            </a:r>
          </a:p>
          <a:p>
            <a:pPr marL="571500" lvl="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state the equation that links mass and weight</a:t>
            </a:r>
          </a:p>
          <a:p>
            <a:pPr marL="571500" lvl="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800" b="1" dirty="0">
                <a:solidFill>
                  <a:prstClr val="black"/>
                </a:solidFill>
              </a:rPr>
              <a:t>I can apply the equation to questions</a:t>
            </a:r>
          </a:p>
        </p:txBody>
      </p:sp>
    </p:spTree>
    <p:extLst>
      <p:ext uri="{BB962C8B-B14F-4D97-AF65-F5344CB8AC3E}">
        <p14:creationId xmlns:p14="http://schemas.microsoft.com/office/powerpoint/2010/main" val="185331434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ACCA-A262-AA44-9557-85C81B97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Gravitational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2055-F500-E446-9706-609A4004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A Gravitational field causes one object (person) to </a:t>
            </a:r>
            <a:r>
              <a:rPr lang="en-US" sz="6600" b="1" dirty="0"/>
              <a:t>feel a pull</a:t>
            </a:r>
            <a:r>
              <a:rPr lang="en-US" sz="5400" dirty="0"/>
              <a:t> to another large object such as planets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The </a:t>
            </a:r>
            <a:r>
              <a:rPr lang="en-US" sz="6600" b="1" dirty="0"/>
              <a:t>larger</a:t>
            </a:r>
            <a:r>
              <a:rPr lang="en-US" sz="5400" dirty="0"/>
              <a:t> the mass of the </a:t>
            </a:r>
            <a:r>
              <a:rPr lang="en-US" sz="6600" b="1" dirty="0"/>
              <a:t>planet</a:t>
            </a:r>
            <a:r>
              <a:rPr lang="en-US" sz="5400" dirty="0"/>
              <a:t>, the </a:t>
            </a:r>
            <a:r>
              <a:rPr lang="en-US" sz="6600" b="1" dirty="0"/>
              <a:t>stronger</a:t>
            </a:r>
            <a:r>
              <a:rPr lang="en-US" sz="5400" dirty="0"/>
              <a:t> the gravitational field.</a:t>
            </a:r>
          </a:p>
        </p:txBody>
      </p:sp>
      <p:pic>
        <p:nvPicPr>
          <p:cNvPr id="4" name="Graphic 3" descr="Open book with solid fill">
            <a:extLst>
              <a:ext uri="{FF2B5EF4-FFF2-40B4-BE49-F238E27FC236}">
                <a16:creationId xmlns:a16="http://schemas.microsoft.com/office/drawing/2014/main" id="{2A1E7CB5-5C09-2D4C-8001-5EA85C1F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9" y="-29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611C-85CA-A142-93A0-DFC50D2B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12192000" cy="721013"/>
          </a:xfrm>
        </p:spPr>
        <p:txBody>
          <a:bodyPr/>
          <a:lstStyle/>
          <a:p>
            <a:r>
              <a:rPr lang="en-US" dirty="0"/>
              <a:t>Speed - L1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84582"/>
                <a:ext cx="11424592" cy="301625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Speed is the distance traveled in every second</a:t>
                </a:r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800" dirty="0"/>
                  <a:t>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800" b="0" i="0" smtClean="0">
                        <a:latin typeface="Cambria Math" panose="02040503050406030204" pitchFamily="18" charset="0"/>
                      </a:rPr>
                      <m:t>speed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𝑖𝑠𝑡𝑎𝑛𝑐𝑒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𝑖𝑚𝑒</m:t>
                        </m:r>
                      </m:den>
                    </m:f>
                  </m:oMath>
                </a14:m>
                <a:r>
                  <a:rPr lang="en-US" sz="4800" dirty="0"/>
                  <a:t>	</a:t>
                </a:r>
                <a:r>
                  <a:rPr lang="en-US" sz="360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84582"/>
                <a:ext cx="11424592" cy="3016251"/>
              </a:xfrm>
              <a:blipFill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6207C83-033A-B54F-BFBE-F7BED6BC36B4}"/>
              </a:ext>
            </a:extLst>
          </p:cNvPr>
          <p:cNvGrpSpPr/>
          <p:nvPr/>
        </p:nvGrpSpPr>
        <p:grpSpPr>
          <a:xfrm>
            <a:off x="9408368" y="1643112"/>
            <a:ext cx="2304256" cy="1800200"/>
            <a:chOff x="9336360" y="2204864"/>
            <a:chExt cx="2304256" cy="1800200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B7E0D91-A31E-B94F-AA3B-11A82F0C829F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88A3E3-84E0-0849-BE38-65C83D4836CD}"/>
                </a:ext>
              </a:extLst>
            </p:cNvPr>
            <p:cNvCxnSpPr>
              <a:endCxn id="4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42E520-3AC9-1242-AA99-1419ED030C9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F59825-857D-C043-8497-E3A5E1497B28}"/>
                </a:ext>
              </a:extLst>
            </p:cNvPr>
            <p:cNvSpPr txBox="1"/>
            <p:nvPr/>
          </p:nvSpPr>
          <p:spPr>
            <a:xfrm>
              <a:off x="10267915" y="245863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d</a:t>
              </a: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F1568F-3F0E-184A-A3BF-41F739DB9892}"/>
                </a:ext>
              </a:extLst>
            </p:cNvPr>
            <p:cNvSpPr txBox="1"/>
            <p:nvPr/>
          </p:nvSpPr>
          <p:spPr>
            <a:xfrm>
              <a:off x="9826769" y="325652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v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C5040-4A10-1E4B-9068-157E61BFFADE}"/>
                </a:ext>
              </a:extLst>
            </p:cNvPr>
            <p:cNvSpPr txBox="1"/>
            <p:nvPr/>
          </p:nvSpPr>
          <p:spPr>
            <a:xfrm>
              <a:off x="10690526" y="3254503"/>
              <a:ext cx="312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t</a:t>
              </a: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8376A-7982-7445-901B-697F72365BBD}"/>
              </a:ext>
            </a:extLst>
          </p:cNvPr>
          <p:cNvSpPr/>
          <p:nvPr/>
        </p:nvSpPr>
        <p:spPr>
          <a:xfrm>
            <a:off x="0" y="3832216"/>
            <a:ext cx="121920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/>
              <a:t>v is speed 		Units are Meters per second (m/s)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/>
              <a:t>d is distance 	Units are Meters (m)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/>
              <a:t>t  is time 		Units are seconds (s)</a:t>
            </a:r>
          </a:p>
        </p:txBody>
      </p:sp>
    </p:spTree>
    <p:extLst>
      <p:ext uri="{BB962C8B-B14F-4D97-AF65-F5344CB8AC3E}">
        <p14:creationId xmlns:p14="http://schemas.microsoft.com/office/powerpoint/2010/main" val="14066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B9A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ACCA-A262-AA44-9557-85C81B97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Gravitational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2055-F500-E446-9706-609A4004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The gravitational field strength is </a:t>
            </a:r>
            <a:r>
              <a:rPr lang="en-US" sz="6600" b="1" dirty="0"/>
              <a:t>different on each planet</a:t>
            </a:r>
            <a:r>
              <a:rPr lang="en-US" sz="5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The </a:t>
            </a:r>
            <a:r>
              <a:rPr lang="en-US" sz="6600" b="1" dirty="0"/>
              <a:t>larger</a:t>
            </a:r>
            <a:r>
              <a:rPr lang="en-US" sz="5400" dirty="0"/>
              <a:t> the gravitational field strength, the </a:t>
            </a:r>
            <a:r>
              <a:rPr lang="en-US" sz="6600" b="1" dirty="0"/>
              <a:t>greater the force </a:t>
            </a:r>
            <a:r>
              <a:rPr lang="en-US" sz="5400" dirty="0"/>
              <a:t>an object will feel on the surface of the planet.</a:t>
            </a:r>
          </a:p>
        </p:txBody>
      </p:sp>
      <p:pic>
        <p:nvPicPr>
          <p:cNvPr id="4" name="Graphic 3" descr="Open book with solid fill">
            <a:extLst>
              <a:ext uri="{FF2B5EF4-FFF2-40B4-BE49-F238E27FC236}">
                <a16:creationId xmlns:a16="http://schemas.microsoft.com/office/drawing/2014/main" id="{2A1E7CB5-5C09-2D4C-8001-5EA85C1F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9" y="-29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90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ACCA-A262-AA44-9557-85C81B97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and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2055-F500-E446-9706-609A4004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600" b="1" dirty="0"/>
              <a:t>Mass</a:t>
            </a:r>
            <a:r>
              <a:rPr lang="en-US" sz="5400" dirty="0"/>
              <a:t> is measured in </a:t>
            </a:r>
            <a:r>
              <a:rPr lang="en-US" sz="6600" b="1" dirty="0"/>
              <a:t>kilograms</a:t>
            </a:r>
            <a:r>
              <a:rPr lang="en-US" sz="5400" dirty="0"/>
              <a:t> (kg).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Mass is the measure of the amount of matter in an object.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600" b="1" dirty="0"/>
              <a:t>Weight</a:t>
            </a:r>
            <a:r>
              <a:rPr lang="en-US" sz="5400" dirty="0"/>
              <a:t> is measured in </a:t>
            </a:r>
            <a:r>
              <a:rPr lang="en-US" sz="6600" b="1" dirty="0"/>
              <a:t>Newtons</a:t>
            </a:r>
            <a:r>
              <a:rPr lang="en-US" sz="5400" dirty="0"/>
              <a:t> (N).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Weight is the measure of the </a:t>
            </a:r>
            <a:r>
              <a:rPr lang="en-US" sz="6500" b="1" dirty="0"/>
              <a:t>force</a:t>
            </a:r>
            <a:r>
              <a:rPr lang="en-US" sz="5400" dirty="0"/>
              <a:t> due to gravity acting on an object. </a:t>
            </a:r>
          </a:p>
        </p:txBody>
      </p:sp>
      <p:pic>
        <p:nvPicPr>
          <p:cNvPr id="4" name="Graphic 3" descr="Open book with solid fill">
            <a:extLst>
              <a:ext uri="{FF2B5EF4-FFF2-40B4-BE49-F238E27FC236}">
                <a16:creationId xmlns:a16="http://schemas.microsoft.com/office/drawing/2014/main" id="{2A1E7CB5-5C09-2D4C-8001-5EA85C1F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9" y="-29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996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ACCA-A262-AA44-9557-85C81B97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and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2055-F500-E446-9706-609A4004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Gravitational field strength is measured in newtons per kilogram (N/kg)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600" b="1" dirty="0"/>
              <a:t>Earth</a:t>
            </a:r>
            <a:r>
              <a:rPr lang="en-US" sz="5400" dirty="0"/>
              <a:t> has a gravitational field strength of </a:t>
            </a:r>
            <a:r>
              <a:rPr lang="en-US" sz="6600" b="1" dirty="0"/>
              <a:t>10 N/kg. </a:t>
            </a:r>
            <a:endParaRPr lang="en-US" sz="5400" b="1" dirty="0"/>
          </a:p>
        </p:txBody>
      </p:sp>
      <p:pic>
        <p:nvPicPr>
          <p:cNvPr id="4" name="Graphic 3" descr="Open book with solid fill">
            <a:extLst>
              <a:ext uri="{FF2B5EF4-FFF2-40B4-BE49-F238E27FC236}">
                <a16:creationId xmlns:a16="http://schemas.microsoft.com/office/drawing/2014/main" id="{2A1E7CB5-5C09-2D4C-8001-5EA85C1F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9" y="-29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466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The Mass Vs Weight Song -  Mr. Edmonds - Based on &quot;Sweet Caroline&quot;!">
            <a:hlinkClick r:id="" action="ppaction://media"/>
            <a:extLst>
              <a:ext uri="{FF2B5EF4-FFF2-40B4-BE49-F238E27FC236}">
                <a16:creationId xmlns:a16="http://schemas.microsoft.com/office/drawing/2014/main" id="{672A029B-1203-A842-9BAF-147F45D1AF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9508" y="22542"/>
            <a:ext cx="9052983" cy="6789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6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611C-85CA-A142-93A0-DFC50D2B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12192000" cy="608677"/>
          </a:xfrm>
        </p:spPr>
        <p:txBody>
          <a:bodyPr>
            <a:normAutofit/>
          </a:bodyPr>
          <a:lstStyle/>
          <a:p>
            <a:r>
              <a:rPr lang="en-US" sz="3600" dirty="0"/>
              <a:t>Mass and Weight -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32755"/>
                <a:ext cx="9912761" cy="2122969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𝑒𝑖𝑔h𝑡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𝑀𝑎𝑠𝑠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𝐺𝑟𝑎𝑣𝑖𝑡𝑎𝑡𝑖𝑜𝑛𝑎𝑙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𝐹𝑖𝑒𝑙𝑑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𝑆𝑡𝑟𝑒𝑛𝑔𝑡h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32755"/>
                <a:ext cx="9912761" cy="2122969"/>
              </a:xfrm>
              <a:blipFill>
                <a:blip r:embed="rId2"/>
                <a:stretch>
                  <a:fillRect l="-1152" r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6207C83-033A-B54F-BFBE-F7BED6BC36B4}"/>
              </a:ext>
            </a:extLst>
          </p:cNvPr>
          <p:cNvGrpSpPr/>
          <p:nvPr/>
        </p:nvGrpSpPr>
        <p:grpSpPr>
          <a:xfrm>
            <a:off x="9887744" y="733422"/>
            <a:ext cx="2304256" cy="1800200"/>
            <a:chOff x="9336360" y="2204864"/>
            <a:chExt cx="2304256" cy="1800200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B7E0D91-A31E-B94F-AA3B-11A82F0C829F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88A3E3-84E0-0849-BE38-65C83D4836CD}"/>
                </a:ext>
              </a:extLst>
            </p:cNvPr>
            <p:cNvCxnSpPr>
              <a:endCxn id="4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42E520-3AC9-1242-AA99-1419ED030C9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F59825-857D-C043-8497-E3A5E1497B28}"/>
                </a:ext>
              </a:extLst>
            </p:cNvPr>
            <p:cNvSpPr txBox="1"/>
            <p:nvPr/>
          </p:nvSpPr>
          <p:spPr>
            <a:xfrm>
              <a:off x="10213845" y="2503942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W</a:t>
              </a: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F1568F-3F0E-184A-A3BF-41F739DB9892}"/>
                </a:ext>
              </a:extLst>
            </p:cNvPr>
            <p:cNvSpPr txBox="1"/>
            <p:nvPr/>
          </p:nvSpPr>
          <p:spPr>
            <a:xfrm>
              <a:off x="9826769" y="3256524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m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C5040-4A10-1E4B-9068-157E61BFFADE}"/>
                </a:ext>
              </a:extLst>
            </p:cNvPr>
            <p:cNvSpPr txBox="1"/>
            <p:nvPr/>
          </p:nvSpPr>
          <p:spPr>
            <a:xfrm>
              <a:off x="10690526" y="3254503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g</a:t>
              </a:r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8376A-7982-7445-901B-697F72365BBD}"/>
              </a:ext>
            </a:extLst>
          </p:cNvPr>
          <p:cNvSpPr/>
          <p:nvPr/>
        </p:nvSpPr>
        <p:spPr>
          <a:xfrm>
            <a:off x="0" y="2846043"/>
            <a:ext cx="12192000" cy="402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W 	Weight							Newtons (N)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m 	Mass 							 Kilograms (kg)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g  	Gravitational field strength 	Newtons per 										Kilogram </a:t>
            </a:r>
            <a:r>
              <a:rPr lang="en-US" sz="4100" dirty="0"/>
              <a:t>(N/kg)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EFD129F-15E9-E24B-AF61-821798945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0" y="0"/>
            <a:ext cx="872573" cy="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B9A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DC3951-63F3-9F40-8A3B-C6855B61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 – Weight On Earth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6818-A696-3B4E-8D3D-21CC4EA5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lvl="0"/>
            <a:r>
              <a:rPr lang="en-GB"/>
              <a:t>Calculate the Weight of a person who has a mass of 60kg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97B9AD-EC67-214F-AFAF-F777447D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68111"/>
            <a:ext cx="2711624" cy="42902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/>
              <a:t>W= ?</a:t>
            </a:r>
          </a:p>
          <a:p>
            <a:pPr marL="0" indent="0">
              <a:buNone/>
            </a:pPr>
            <a:r>
              <a:rPr lang="en-GB" sz="4000"/>
              <a:t>m= 60 </a:t>
            </a:r>
          </a:p>
          <a:p>
            <a:pPr marL="0" indent="0">
              <a:buNone/>
            </a:pPr>
            <a:r>
              <a:rPr lang="en-GB" sz="4000"/>
              <a:t>g= 10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/>
              <p:nvPr/>
            </p:nvSpPr>
            <p:spPr>
              <a:xfrm>
                <a:off x="2083937" y="2369162"/>
                <a:ext cx="6889428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=60×10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=600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37" y="2369162"/>
                <a:ext cx="6889428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70BC55F-BFCE-354E-893E-D23E4C7D63BE}"/>
              </a:ext>
            </a:extLst>
          </p:cNvPr>
          <p:cNvSpPr/>
          <p:nvPr/>
        </p:nvSpPr>
        <p:spPr>
          <a:xfrm>
            <a:off x="10021101" y="2361059"/>
            <a:ext cx="806470" cy="7704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E1985-75D6-3547-8741-AC0B2D5A6109}"/>
              </a:ext>
            </a:extLst>
          </p:cNvPr>
          <p:cNvGrpSpPr/>
          <p:nvPr/>
        </p:nvGrpSpPr>
        <p:grpSpPr>
          <a:xfrm>
            <a:off x="8973365" y="1906714"/>
            <a:ext cx="2901942" cy="2449607"/>
            <a:chOff x="9336360" y="2204864"/>
            <a:chExt cx="2304256" cy="1800200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93B63E5-21A9-694B-BBC0-34EDB11BCBDC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CE178D-6131-8344-A974-EC75334FD52D}"/>
                </a:ext>
              </a:extLst>
            </p:cNvPr>
            <p:cNvCxnSpPr>
              <a:endCxn id="17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755E04-D747-7348-8D11-2523268F6D7A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DD29A4-673B-C444-9D65-EE826F914F88}"/>
                </a:ext>
              </a:extLst>
            </p:cNvPr>
            <p:cNvSpPr txBox="1"/>
            <p:nvPr/>
          </p:nvSpPr>
          <p:spPr>
            <a:xfrm>
              <a:off x="10200456" y="2530642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W</a:t>
              </a: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A70703-B8E5-084C-A371-AFCFB9E487A6}"/>
                </a:ext>
              </a:extLst>
            </p:cNvPr>
            <p:cNvSpPr txBox="1"/>
            <p:nvPr/>
          </p:nvSpPr>
          <p:spPr>
            <a:xfrm>
              <a:off x="9826769" y="3256524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m</a:t>
              </a:r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A75A51-8C65-424C-98E8-FB50248BFE8A}"/>
                </a:ext>
              </a:extLst>
            </p:cNvPr>
            <p:cNvSpPr txBox="1"/>
            <p:nvPr/>
          </p:nvSpPr>
          <p:spPr>
            <a:xfrm>
              <a:off x="10690526" y="3254503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g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81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B9A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DC3951-63F3-9F40-8A3B-C6855B61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 – Mass On Earth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6818-A696-3B4E-8D3D-21CC4EA5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lvl="0"/>
            <a:r>
              <a:rPr lang="en-GB"/>
              <a:t>Calculate the mass of a person who has a Weight of 700 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97B9AD-EC67-214F-AFAF-F777447D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68111"/>
            <a:ext cx="2711624" cy="42902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/>
              <a:t>W= 700 </a:t>
            </a:r>
          </a:p>
          <a:p>
            <a:pPr marL="0" indent="0">
              <a:buNone/>
            </a:pPr>
            <a:r>
              <a:rPr lang="en-GB" sz="4000"/>
              <a:t>m= ?</a:t>
            </a:r>
          </a:p>
          <a:p>
            <a:pPr marL="0" indent="0">
              <a:buNone/>
            </a:pPr>
            <a:r>
              <a:rPr lang="en-GB" sz="4000"/>
              <a:t>g= 10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/>
              <p:nvPr/>
            </p:nvSpPr>
            <p:spPr>
              <a:xfrm>
                <a:off x="2083937" y="2369162"/>
                <a:ext cx="6889428" cy="4187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700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=70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37" y="2369162"/>
                <a:ext cx="6889428" cy="4187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70BC55F-BFCE-354E-893E-D23E4C7D63BE}"/>
              </a:ext>
            </a:extLst>
          </p:cNvPr>
          <p:cNvSpPr/>
          <p:nvPr/>
        </p:nvSpPr>
        <p:spPr>
          <a:xfrm>
            <a:off x="9501585" y="3302374"/>
            <a:ext cx="806470" cy="7704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E1985-75D6-3547-8741-AC0B2D5A6109}"/>
              </a:ext>
            </a:extLst>
          </p:cNvPr>
          <p:cNvGrpSpPr/>
          <p:nvPr/>
        </p:nvGrpSpPr>
        <p:grpSpPr>
          <a:xfrm>
            <a:off x="8973365" y="1906714"/>
            <a:ext cx="2901942" cy="2449607"/>
            <a:chOff x="9336360" y="2204864"/>
            <a:chExt cx="2304256" cy="1800200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93B63E5-21A9-694B-BBC0-34EDB11BCBDC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CE178D-6131-8344-A974-EC75334FD52D}"/>
                </a:ext>
              </a:extLst>
            </p:cNvPr>
            <p:cNvCxnSpPr>
              <a:endCxn id="17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755E04-D747-7348-8D11-2523268F6D7A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DD29A4-673B-C444-9D65-EE826F914F88}"/>
                </a:ext>
              </a:extLst>
            </p:cNvPr>
            <p:cNvSpPr txBox="1"/>
            <p:nvPr/>
          </p:nvSpPr>
          <p:spPr>
            <a:xfrm>
              <a:off x="10200456" y="2530642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W</a:t>
              </a: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A70703-B8E5-084C-A371-AFCFB9E487A6}"/>
                </a:ext>
              </a:extLst>
            </p:cNvPr>
            <p:cNvSpPr txBox="1"/>
            <p:nvPr/>
          </p:nvSpPr>
          <p:spPr>
            <a:xfrm>
              <a:off x="9826769" y="3256524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m</a:t>
              </a:r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A75A51-8C65-424C-98E8-FB50248BFE8A}"/>
                </a:ext>
              </a:extLst>
            </p:cNvPr>
            <p:cNvSpPr txBox="1"/>
            <p:nvPr/>
          </p:nvSpPr>
          <p:spPr>
            <a:xfrm>
              <a:off x="10690526" y="3254503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g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9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B9A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Working In Jotter – </a:t>
            </a:r>
            <a:r>
              <a:rPr lang="en-US">
                <a:solidFill>
                  <a:schemeClr val="bg1"/>
                </a:solidFill>
              </a:rPr>
              <a:t>Q1-3 only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346DC23-100E-7A4E-BC89-09AF6CE32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88" y="1244830"/>
            <a:ext cx="5303023" cy="5303023"/>
          </a:xfrm>
          <a:prstGeom prst="roundRect">
            <a:avLst>
              <a:gd name="adj" fmla="val 13576"/>
            </a:avLst>
          </a:prstGeom>
          <a:ln w="76200">
            <a:solidFill>
              <a:srgbClr val="03007E"/>
            </a:solidFill>
          </a:ln>
        </p:spPr>
      </p:pic>
    </p:spTree>
    <p:extLst>
      <p:ext uri="{BB962C8B-B14F-4D97-AF65-F5344CB8AC3E}">
        <p14:creationId xmlns:p14="http://schemas.microsoft.com/office/powerpoint/2010/main" val="86060015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5DC5-4507-6645-A7F4-083BA75C8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591" y="1681163"/>
            <a:ext cx="11564818" cy="4777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400" dirty="0"/>
              <a:t>We are learning about Mass and Weight specifically;</a:t>
            </a:r>
          </a:p>
          <a:p>
            <a:pPr marL="0" indent="0" algn="l">
              <a:buNone/>
            </a:pPr>
            <a:r>
              <a:rPr lang="en-GB" sz="7200" dirty="0"/>
              <a:t>Weight on other planets </a:t>
            </a:r>
          </a:p>
        </p:txBody>
      </p:sp>
    </p:spTree>
    <p:extLst>
      <p:ext uri="{BB962C8B-B14F-4D97-AF65-F5344CB8AC3E}">
        <p14:creationId xmlns:p14="http://schemas.microsoft.com/office/powerpoint/2010/main" val="291214645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175725"/>
            <a:ext cx="7680176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648187"/>
            <a:ext cx="12135554" cy="6187411"/>
          </a:xfr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state if mass or weight varies on other planets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If I know the </a:t>
            </a:r>
            <a:r>
              <a:rPr lang="en-US" sz="5200" b="1" dirty="0">
                <a:solidFill>
                  <a:prstClr val="black"/>
                </a:solidFill>
              </a:rPr>
              <a:t>gravitational field strength</a:t>
            </a:r>
            <a:r>
              <a:rPr lang="en-US" sz="4800" dirty="0">
                <a:solidFill>
                  <a:prstClr val="black"/>
                </a:solidFill>
              </a:rPr>
              <a:t> of a planet can calculate either the:</a:t>
            </a:r>
          </a:p>
          <a:p>
            <a:pPr marL="1028700" lvl="1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Mass</a:t>
            </a:r>
          </a:p>
          <a:p>
            <a:pPr marL="1028700" lvl="1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weight 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If I know the gravitational field strength, I can determine the planet.</a:t>
            </a:r>
          </a:p>
        </p:txBody>
      </p:sp>
    </p:spTree>
    <p:extLst>
      <p:ext uri="{BB962C8B-B14F-4D97-AF65-F5344CB8AC3E}">
        <p14:creationId xmlns:p14="http://schemas.microsoft.com/office/powerpoint/2010/main" val="256346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DC3951-63F3-9F40-8A3B-C6855B61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6818-A696-3B4E-8D3D-21CC4EA5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A car travels a distance of 12 m in a time of 3 s.  calculate the car’s speed.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97B9AD-EC67-214F-AFAF-F777447D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68111"/>
            <a:ext cx="2279577" cy="42902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/>
              <a:t>v = ?</a:t>
            </a:r>
          </a:p>
          <a:p>
            <a:pPr marL="0" indent="0">
              <a:buNone/>
            </a:pPr>
            <a:r>
              <a:rPr lang="en-GB" sz="4000"/>
              <a:t>d = 12</a:t>
            </a:r>
          </a:p>
          <a:p>
            <a:pPr marL="0" indent="0">
              <a:buNone/>
            </a:pPr>
            <a:r>
              <a:rPr lang="en-GB" sz="4000"/>
              <a:t>t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/>
              <p:nvPr/>
            </p:nvSpPr>
            <p:spPr>
              <a:xfrm>
                <a:off x="2083937" y="2369162"/>
                <a:ext cx="6889428" cy="407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4400" i="1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4400" i="1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=12÷3</m:t>
                      </m:r>
                    </m:oMath>
                  </m:oMathPara>
                </a14:m>
                <a:endParaRPr lang="en-GB" sz="4400" i="1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4400" i="1" u="sng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37" y="2369162"/>
                <a:ext cx="6889428" cy="4072653"/>
              </a:xfrm>
              <a:prstGeom prst="rect">
                <a:avLst/>
              </a:prstGeom>
              <a:blipFill>
                <a:blip r:embed="rId2"/>
                <a:stretch>
                  <a:fillRect b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Pencil with solid fill">
            <a:extLst>
              <a:ext uri="{FF2B5EF4-FFF2-40B4-BE49-F238E27FC236}">
                <a16:creationId xmlns:a16="http://schemas.microsoft.com/office/drawing/2014/main" id="{4E753455-8D3E-D24F-89C1-D25AACE36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02472" y="9057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9C90-B3CD-C849-A76A-DCCA193E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12192000" cy="531687"/>
          </a:xfrm>
        </p:spPr>
        <p:txBody>
          <a:bodyPr>
            <a:noAutofit/>
          </a:bodyPr>
          <a:lstStyle/>
          <a:p>
            <a:r>
              <a:rPr lang="en-US" sz="3600" dirty="0"/>
              <a:t>Mass and Weight on different Planets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DBDE-A1A6-A540-BC20-59A0B811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707"/>
            <a:ext cx="12192000" cy="6290283"/>
          </a:xfrm>
        </p:spPr>
        <p:txBody>
          <a:bodyPr anchor="ctr">
            <a:normAutofit lnSpcReduction="1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6600" b="1" dirty="0"/>
              <a:t>Mass stays the same </a:t>
            </a:r>
            <a:r>
              <a:rPr lang="en-GB" sz="5400" dirty="0"/>
              <a:t>on all planets. 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6600" b="1" dirty="0"/>
              <a:t>Weight is different</a:t>
            </a:r>
            <a:r>
              <a:rPr lang="en-GB" sz="5400" dirty="0"/>
              <a:t> on each planet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5400" dirty="0"/>
              <a:t>This is because of the gravitational field strength of different planets.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hlinkClick r:id="rId2"/>
              </a:rPr>
              <a:t>youtube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73125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7FDB-2FBF-B085-F0C2-0EB32725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Why you weigh more on Jupiter | Physics - Bitesize Space Science">
            <a:hlinkClick r:id="" action="ppaction://media"/>
            <a:extLst>
              <a:ext uri="{FF2B5EF4-FFF2-40B4-BE49-F238E27FC236}">
                <a16:creationId xmlns:a16="http://schemas.microsoft.com/office/drawing/2014/main" id="{43BBFBF4-359D-4050-AC7D-9C3853C6C6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325CFF-6A1F-6C4D-8216-AD615C02E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21615"/>
              </p:ext>
            </p:extLst>
          </p:nvPr>
        </p:nvGraphicFramePr>
        <p:xfrm>
          <a:off x="0" y="0"/>
          <a:ext cx="12192000" cy="6845996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275438">
                  <a:extLst>
                    <a:ext uri="{9D8B030D-6E8A-4147-A177-3AD203B41FA5}">
                      <a16:colId xmlns:a16="http://schemas.microsoft.com/office/drawing/2014/main" val="1243483341"/>
                    </a:ext>
                  </a:extLst>
                </a:gridCol>
                <a:gridCol w="7916562">
                  <a:extLst>
                    <a:ext uri="{9D8B030D-6E8A-4147-A177-3AD203B41FA5}">
                      <a16:colId xmlns:a16="http://schemas.microsoft.com/office/drawing/2014/main" val="3051277609"/>
                    </a:ext>
                  </a:extLst>
                </a:gridCol>
              </a:tblGrid>
              <a:tr h="1104545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 Planet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</a:rPr>
                        <a:t>Gravitational field strength (N/kg)</a:t>
                      </a:r>
                      <a:endParaRPr lang="en-GB" sz="3200">
                        <a:solidFill>
                          <a:schemeClr val="tx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55377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Earth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7439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Jupiter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10658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Mars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59521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Mercury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385024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Earth’s Moon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1.7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6880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Neptune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42044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Saturn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59271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Uranus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8.7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19811"/>
                  </a:ext>
                </a:extLst>
              </a:tr>
              <a:tr h="6379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Venus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8.9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20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4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DC3951-63F3-9F40-8A3B-C6855B61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02"/>
            <a:ext cx="10061593" cy="823913"/>
          </a:xfrm>
        </p:spPr>
        <p:txBody>
          <a:bodyPr/>
          <a:lstStyle/>
          <a:p>
            <a:r>
              <a:rPr lang="en-US"/>
              <a:t>Example 3 – Weight On Another Planet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6818-A696-3B4E-8D3D-21CC4EA5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lvl="0"/>
            <a:r>
              <a:rPr lang="en-GB"/>
              <a:t>Calculate the Weight of a person who has a mass of 60kg, when they are standing on 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/>
              <p:nvPr/>
            </p:nvSpPr>
            <p:spPr>
              <a:xfrm>
                <a:off x="2083937" y="2369162"/>
                <a:ext cx="6889428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=60×3.7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=222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44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37" y="2369162"/>
                <a:ext cx="6889428" cy="313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70BC55F-BFCE-354E-893E-D23E4C7D63BE}"/>
              </a:ext>
            </a:extLst>
          </p:cNvPr>
          <p:cNvSpPr/>
          <p:nvPr/>
        </p:nvSpPr>
        <p:spPr>
          <a:xfrm>
            <a:off x="10021101" y="2361059"/>
            <a:ext cx="806470" cy="7704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E1985-75D6-3547-8741-AC0B2D5A6109}"/>
              </a:ext>
            </a:extLst>
          </p:cNvPr>
          <p:cNvGrpSpPr/>
          <p:nvPr/>
        </p:nvGrpSpPr>
        <p:grpSpPr>
          <a:xfrm>
            <a:off x="8973365" y="1906714"/>
            <a:ext cx="2901942" cy="2449607"/>
            <a:chOff x="9336360" y="2204864"/>
            <a:chExt cx="2304256" cy="1800200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93B63E5-21A9-694B-BBC0-34EDB11BCBDC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CE178D-6131-8344-A974-EC75334FD52D}"/>
                </a:ext>
              </a:extLst>
            </p:cNvPr>
            <p:cNvCxnSpPr>
              <a:endCxn id="17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755E04-D747-7348-8D11-2523268F6D7A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DD29A4-673B-C444-9D65-EE826F914F88}"/>
                </a:ext>
              </a:extLst>
            </p:cNvPr>
            <p:cNvSpPr txBox="1"/>
            <p:nvPr/>
          </p:nvSpPr>
          <p:spPr>
            <a:xfrm>
              <a:off x="10200456" y="2530642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W</a:t>
              </a: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A70703-B8E5-084C-A371-AFCFB9E487A6}"/>
                </a:ext>
              </a:extLst>
            </p:cNvPr>
            <p:cNvSpPr txBox="1"/>
            <p:nvPr/>
          </p:nvSpPr>
          <p:spPr>
            <a:xfrm>
              <a:off x="9826769" y="3256524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m</a:t>
              </a:r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A75A51-8C65-424C-98E8-FB50248BFE8A}"/>
                </a:ext>
              </a:extLst>
            </p:cNvPr>
            <p:cNvSpPr txBox="1"/>
            <p:nvPr/>
          </p:nvSpPr>
          <p:spPr>
            <a:xfrm>
              <a:off x="10690526" y="3254503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g</a:t>
              </a:r>
              <a:endParaRPr lang="en-US"/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714A4E7-E314-2745-8D4B-5D9995091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92935"/>
              </p:ext>
            </p:extLst>
          </p:nvPr>
        </p:nvGraphicFramePr>
        <p:xfrm>
          <a:off x="7752184" y="1349517"/>
          <a:ext cx="4429473" cy="5486078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3220710">
                  <a:extLst>
                    <a:ext uri="{9D8B030D-6E8A-4147-A177-3AD203B41FA5}">
                      <a16:colId xmlns:a16="http://schemas.microsoft.com/office/drawing/2014/main" val="1243483341"/>
                    </a:ext>
                  </a:extLst>
                </a:gridCol>
                <a:gridCol w="1208763">
                  <a:extLst>
                    <a:ext uri="{9D8B030D-6E8A-4147-A177-3AD203B41FA5}">
                      <a16:colId xmlns:a16="http://schemas.microsoft.com/office/drawing/2014/main" val="3051277609"/>
                    </a:ext>
                  </a:extLst>
                </a:gridCol>
              </a:tblGrid>
              <a:tr h="61173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Earth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7439"/>
                  </a:ext>
                </a:extLst>
              </a:tr>
              <a:tr h="61173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Jupiter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10658"/>
                  </a:ext>
                </a:extLst>
              </a:tr>
              <a:tr h="61173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Mars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59521"/>
                  </a:ext>
                </a:extLst>
              </a:tr>
              <a:tr h="61173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Mercury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385024"/>
                  </a:ext>
                </a:extLst>
              </a:tr>
              <a:tr h="59219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Earth’s Moon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1.7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6880"/>
                  </a:ext>
                </a:extLst>
              </a:tr>
              <a:tr h="61173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Neptune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42044"/>
                  </a:ext>
                </a:extLst>
              </a:tr>
              <a:tr h="61173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Saturn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59271"/>
                  </a:ext>
                </a:extLst>
              </a:tr>
              <a:tr h="61173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Uranus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8.7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19811"/>
                  </a:ext>
                </a:extLst>
              </a:tr>
              <a:tr h="61173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Venus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</a:rPr>
                        <a:t>8.9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38100" marR="38100" marT="25400" marB="254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202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1BC81D-2EED-A944-BDD9-F2AD2BFCE05E}"/>
              </a:ext>
            </a:extLst>
          </p:cNvPr>
          <p:cNvSpPr txBox="1"/>
          <p:nvPr/>
        </p:nvSpPr>
        <p:spPr>
          <a:xfrm>
            <a:off x="-13035" y="2480956"/>
            <a:ext cx="2160240" cy="3375283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GB" sz="4000">
              <a:solidFill>
                <a:prstClr val="black"/>
              </a:solidFill>
              <a:latin typeface="Trebuchet MS" panose="020B0603020202020204"/>
              <a:ea typeface="+mn-ea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>
                <a:solidFill>
                  <a:prstClr val="black"/>
                </a:solidFill>
                <a:latin typeface="Trebuchet MS" panose="020B0603020202020204"/>
                <a:ea typeface="+mn-ea"/>
              </a:rPr>
              <a:t>W= ?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>
                <a:solidFill>
                  <a:prstClr val="black"/>
                </a:solidFill>
                <a:latin typeface="Trebuchet MS" panose="020B0603020202020204"/>
                <a:ea typeface="+mn-ea"/>
              </a:rPr>
              <a:t>m= 60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>
                <a:solidFill>
                  <a:prstClr val="black"/>
                </a:solidFill>
                <a:latin typeface="Trebuchet MS" panose="020B0603020202020204"/>
                <a:ea typeface="+mn-ea"/>
              </a:rPr>
              <a:t>g= 3.7 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GB" sz="4000">
              <a:solidFill>
                <a:prstClr val="black"/>
              </a:solidFill>
              <a:latin typeface="Trebuchet MS" panose="020B0603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74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B9A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38773-5419-5749-80BD-941FAD5135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Mass and Weight Questions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Qr cod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F79BFC9-C8A8-8746-999C-4D31DA2F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r cod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A3A0FB0-D727-0B4C-8030-7095DE8BE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29D0AB-5F7E-634E-B235-BED4ABA7D410}"/>
              </a:ext>
            </a:extLst>
          </p:cNvPr>
          <p:cNvSpPr txBox="1"/>
          <p:nvPr/>
        </p:nvSpPr>
        <p:spPr>
          <a:xfrm>
            <a:off x="1068076" y="6301600"/>
            <a:ext cx="3997637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</a:rPr>
              <a:t>Questions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8B58E-F365-424B-B9F0-F8981AA603A2}"/>
              </a:ext>
            </a:extLst>
          </p:cNvPr>
          <p:cNvSpPr txBox="1"/>
          <p:nvPr/>
        </p:nvSpPr>
        <p:spPr>
          <a:xfrm>
            <a:off x="7181582" y="6301599"/>
            <a:ext cx="3997637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</a:rPr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330846029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841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8412"/>
            <a:ext cx="12192000" cy="6407578"/>
          </a:xfrm>
        </p:spPr>
        <p:txBody>
          <a:bodyPr anchor="t">
            <a:noAutofit/>
          </a:bodyPr>
          <a:lstStyle/>
          <a:p>
            <a:pPr marL="584200" indent="-5842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5400" dirty="0"/>
              <a:t>L7 – Mass and Weight – OneNote</a:t>
            </a:r>
          </a:p>
          <a:p>
            <a:pPr marL="584200" indent="-5842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5400" dirty="0"/>
              <a:t>QR Code Questions </a:t>
            </a:r>
            <a:r>
              <a:rPr lang="en-GB" sz="4800" dirty="0"/>
              <a:t>(working in Jotter)</a:t>
            </a:r>
            <a:endParaRPr lang="en-GB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6FBC22-7EAA-F444-88A4-95DCC7121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11"/>
          <a:stretch/>
        </p:blipFill>
        <p:spPr>
          <a:xfrm>
            <a:off x="1463988" y="2643569"/>
            <a:ext cx="3631115" cy="4053793"/>
          </a:xfrm>
          <a:prstGeom prst="roundRect">
            <a:avLst/>
          </a:prstGeom>
          <a:ln w="76200">
            <a:solidFill>
              <a:srgbClr val="03007E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A4108B-9FE0-AD45-8144-6C790BAD57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11"/>
          <a:stretch/>
        </p:blipFill>
        <p:spPr>
          <a:xfrm>
            <a:off x="7096899" y="2643569"/>
            <a:ext cx="3631115" cy="4053793"/>
          </a:xfrm>
          <a:prstGeom prst="roundRect">
            <a:avLst/>
          </a:prstGeom>
          <a:ln w="76200">
            <a:solidFill>
              <a:srgbClr val="03007E"/>
            </a:solidFill>
          </a:ln>
        </p:spPr>
      </p:pic>
    </p:spTree>
    <p:extLst>
      <p:ext uri="{BB962C8B-B14F-4D97-AF65-F5344CB8AC3E}">
        <p14:creationId xmlns:p14="http://schemas.microsoft.com/office/powerpoint/2010/main" val="290179088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schemeClr val="bg1"/>
                </a:solidFill>
              </a:rPr>
              <a:t>Success Criteria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519193"/>
            <a:ext cx="12135554" cy="6316406"/>
          </a:xfr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Describe mass, and state its units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Describe weight and state it’s units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Describe gravitational field strength  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is the equation that links mass and weight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happens to an objects mass and weight when it goes to the moon?</a:t>
            </a:r>
          </a:p>
        </p:txBody>
      </p:sp>
    </p:spTree>
    <p:extLst>
      <p:ext uri="{BB962C8B-B14F-4D97-AF65-F5344CB8AC3E}">
        <p14:creationId xmlns:p14="http://schemas.microsoft.com/office/powerpoint/2010/main" val="169320911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6274488"/>
          </a:xfrm>
        </p:spPr>
        <p:txBody>
          <a:bodyPr>
            <a:normAutofit fontScale="550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How can you reduce friction?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When is friction useful?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units is mass measured in?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units is weight measured in?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Paul has a mass of 50kg.  What is Pauls weight on earth?</a:t>
            </a:r>
          </a:p>
        </p:txBody>
      </p:sp>
    </p:spTree>
    <p:extLst>
      <p:ext uri="{BB962C8B-B14F-4D97-AF65-F5344CB8AC3E}">
        <p14:creationId xmlns:p14="http://schemas.microsoft.com/office/powerpoint/2010/main" val="385350831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B7EF-262E-4642-8939-89E85C457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607" y="1681163"/>
            <a:ext cx="11142786" cy="4777200"/>
          </a:xfrm>
        </p:spPr>
        <p:txBody>
          <a:bodyPr/>
          <a:lstStyle/>
          <a:p>
            <a:pPr marL="0" indent="0" algn="l">
              <a:buNone/>
            </a:pPr>
            <a:r>
              <a:rPr lang="en-GB" sz="4400" dirty="0"/>
              <a:t>We are learning about </a:t>
            </a:r>
          </a:p>
          <a:p>
            <a:pPr marL="0" indent="0" algn="l">
              <a:buNone/>
            </a:pPr>
            <a:r>
              <a:rPr lang="en-GB" sz="8000" dirty="0"/>
              <a:t>Magnetic fields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8112009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205221"/>
            <a:ext cx="7680176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618691"/>
            <a:ext cx="12135554" cy="6216907"/>
          </a:xfr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name the 2 poles of a magnet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name the situation with 2 magnets will attract 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name the situation with 2 magnets will repel 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sketch the field lines around a bar magnet 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state the direction field lines must be drawn </a:t>
            </a:r>
          </a:p>
        </p:txBody>
      </p:sp>
    </p:spTree>
    <p:extLst>
      <p:ext uri="{BB962C8B-B14F-4D97-AF65-F5344CB8AC3E}">
        <p14:creationId xmlns:p14="http://schemas.microsoft.com/office/powerpoint/2010/main" val="371717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DC3951-63F3-9F40-8A3B-C6855B61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6818-A696-3B4E-8D3D-21CC4EA5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A car travels a distance of 12 m in a time of 3 s.  calculate the car’s speed.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97B9AD-EC67-214F-AFAF-F777447D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68111"/>
            <a:ext cx="2279577" cy="42902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/>
              <a:t>v = ?</a:t>
            </a:r>
          </a:p>
          <a:p>
            <a:pPr marL="0" indent="0">
              <a:buNone/>
            </a:pPr>
            <a:r>
              <a:rPr lang="en-GB" sz="4000"/>
              <a:t>d = 12</a:t>
            </a:r>
          </a:p>
          <a:p>
            <a:pPr marL="0" indent="0">
              <a:buNone/>
            </a:pPr>
            <a:r>
              <a:rPr lang="en-GB" sz="4000"/>
              <a:t>t = 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1C0D66-A703-8E48-93B6-3995C64EEE90}"/>
              </a:ext>
            </a:extLst>
          </p:cNvPr>
          <p:cNvGrpSpPr/>
          <p:nvPr/>
        </p:nvGrpSpPr>
        <p:grpSpPr>
          <a:xfrm>
            <a:off x="5185125" y="1578554"/>
            <a:ext cx="2808312" cy="2145928"/>
            <a:chOff x="9336360" y="2204864"/>
            <a:chExt cx="2304256" cy="1800200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E0A39F7E-B0B3-BA42-A572-CD7772A7DFB5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C4C18E-55B8-704B-A039-FAE7E3824832}"/>
                </a:ext>
              </a:extLst>
            </p:cNvPr>
            <p:cNvCxnSpPr>
              <a:endCxn id="8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FCAD33-7F87-6645-B8B5-8E7BE626DC03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3E4C1C-DA0B-A348-BE1A-0DE0393F8301}"/>
                </a:ext>
              </a:extLst>
            </p:cNvPr>
            <p:cNvSpPr txBox="1"/>
            <p:nvPr/>
          </p:nvSpPr>
          <p:spPr>
            <a:xfrm>
              <a:off x="10267915" y="245863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d</a:t>
              </a:r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D512E7-8EB3-C443-A3A6-A0FD11AF85D4}"/>
                </a:ext>
              </a:extLst>
            </p:cNvPr>
            <p:cNvSpPr txBox="1"/>
            <p:nvPr/>
          </p:nvSpPr>
          <p:spPr>
            <a:xfrm>
              <a:off x="9826769" y="325652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v</a:t>
              </a:r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44454F-3414-DF4F-B411-40C477B25625}"/>
                </a:ext>
              </a:extLst>
            </p:cNvPr>
            <p:cNvSpPr txBox="1"/>
            <p:nvPr/>
          </p:nvSpPr>
          <p:spPr>
            <a:xfrm>
              <a:off x="10690526" y="3254503"/>
              <a:ext cx="312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t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/>
              <p:nvPr/>
            </p:nvSpPr>
            <p:spPr>
              <a:xfrm>
                <a:off x="3143673" y="3724482"/>
                <a:ext cx="6889428" cy="2529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4400" i="1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=12÷3</m:t>
                      </m:r>
                    </m:oMath>
                  </m:oMathPara>
                </a14:m>
                <a:endParaRPr lang="en-GB" sz="4400" i="1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4400" i="1" u="sng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4400" i="1" u="sng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3" y="3724482"/>
                <a:ext cx="6889428" cy="2529923"/>
              </a:xfrm>
              <a:prstGeom prst="rect">
                <a:avLst/>
              </a:prstGeom>
              <a:blipFill>
                <a:blip r:embed="rId2"/>
                <a:stretch>
                  <a:fillRect b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70BC55F-BFCE-354E-893E-D23E4C7D63BE}"/>
              </a:ext>
            </a:extLst>
          </p:cNvPr>
          <p:cNvSpPr/>
          <p:nvPr/>
        </p:nvSpPr>
        <p:spPr>
          <a:xfrm>
            <a:off x="5692765" y="2829776"/>
            <a:ext cx="806470" cy="7704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Pencil with solid fill">
            <a:extLst>
              <a:ext uri="{FF2B5EF4-FFF2-40B4-BE49-F238E27FC236}">
                <a16:creationId xmlns:a16="http://schemas.microsoft.com/office/drawing/2014/main" id="{4E753455-8D3E-D24F-89C1-D25AACE36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02472" y="9057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D07E-1520-7D43-A601-3FF97602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14FA-A078-514E-95F9-70215053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5400" dirty="0"/>
              <a:t>All magnets have 2 poles (ends),</a:t>
            </a:r>
            <a:r>
              <a:rPr lang="en-GB" sz="5400" dirty="0"/>
              <a:t>a</a:t>
            </a:r>
            <a:r>
              <a:rPr lang="en-US" sz="5400" dirty="0"/>
              <a:t> south pole and a north pole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6600" b="1" dirty="0"/>
              <a:t>North and south </a:t>
            </a:r>
            <a:r>
              <a:rPr lang="en-US" sz="5400" dirty="0"/>
              <a:t>poles are </a:t>
            </a:r>
            <a:r>
              <a:rPr lang="en-US" sz="6600" b="1" dirty="0"/>
              <a:t>attracted</a:t>
            </a:r>
            <a:r>
              <a:rPr lang="en-US" sz="5400" dirty="0"/>
              <a:t> to each other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6600" b="1" dirty="0"/>
              <a:t>Like poles repel</a:t>
            </a:r>
            <a:r>
              <a:rPr lang="en-US" sz="5400" dirty="0"/>
              <a:t> each other</a:t>
            </a:r>
          </a:p>
        </p:txBody>
      </p:sp>
    </p:spTree>
    <p:extLst>
      <p:ext uri="{BB962C8B-B14F-4D97-AF65-F5344CB8AC3E}">
        <p14:creationId xmlns:p14="http://schemas.microsoft.com/office/powerpoint/2010/main" val="36236875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D07E-1520-7D43-A601-3FF97602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14FA-A078-514E-95F9-70215053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8650" indent="-617538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4400" dirty="0"/>
              <a:t>Place a magnet between a sheet of paper and a sheet of acetate (see through)</a:t>
            </a:r>
          </a:p>
          <a:p>
            <a:pPr marL="628650" indent="-617538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4400" dirty="0"/>
              <a:t>Gently sprinkle iron fillings </a:t>
            </a:r>
            <a:r>
              <a:rPr lang="en-GB" sz="5400" b="1" dirty="0"/>
              <a:t>around</a:t>
            </a:r>
            <a:r>
              <a:rPr lang="en-GB" sz="4400" dirty="0"/>
              <a:t> the magnet </a:t>
            </a:r>
          </a:p>
          <a:p>
            <a:pPr marL="628650" indent="-617538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4400" dirty="0"/>
              <a:t>Use the compass to see which ways to draw the arrows </a:t>
            </a:r>
            <a:r>
              <a:rPr lang="en-GB" sz="4000" dirty="0"/>
              <a:t>(the direction the white arrow points)</a:t>
            </a:r>
            <a:endParaRPr lang="en-GB" sz="4400" dirty="0"/>
          </a:p>
          <a:p>
            <a:pPr marL="628650" indent="-617538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4400" dirty="0"/>
              <a:t>Draw a diagram in your jotter</a:t>
            </a:r>
          </a:p>
          <a:p>
            <a:pPr marL="628650" indent="-617538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400" dirty="0"/>
              <a:t>Repeat for the situations on the board</a:t>
            </a:r>
          </a:p>
        </p:txBody>
      </p:sp>
    </p:spTree>
    <p:extLst>
      <p:ext uri="{BB962C8B-B14F-4D97-AF65-F5344CB8AC3E}">
        <p14:creationId xmlns:p14="http://schemas.microsoft.com/office/powerpoint/2010/main" val="92898537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3696-0DDD-8A4D-8B57-4C92BF5C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Field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A0EF-07D3-D846-A9A2-539DCEB8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6000" b="1" dirty="0"/>
              <a:t>Magnetic field </a:t>
            </a:r>
            <a:r>
              <a:rPr lang="en-GB" sz="4800" dirty="0"/>
              <a:t>lines show the </a:t>
            </a:r>
            <a:r>
              <a:rPr lang="en-GB" sz="6000" b="1" dirty="0"/>
              <a:t>direction</a:t>
            </a:r>
            <a:r>
              <a:rPr lang="en-GB" sz="4800" dirty="0"/>
              <a:t> a magnetic metal will move in a magnet’s field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800" dirty="0"/>
              <a:t>The shape of magnetic field lines can be seen using iron filings. 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800" dirty="0"/>
              <a:t>Magnetic field lines are always drawn from </a:t>
            </a:r>
            <a:r>
              <a:rPr lang="en-GB" sz="6000" b="1" dirty="0"/>
              <a:t>north to south  </a:t>
            </a:r>
            <a:endParaRPr lang="en-GB" sz="4800" b="1" dirty="0"/>
          </a:p>
        </p:txBody>
      </p:sp>
      <p:pic>
        <p:nvPicPr>
          <p:cNvPr id="4" name="Graphic 3" descr="Open book with solid fill">
            <a:extLst>
              <a:ext uri="{FF2B5EF4-FFF2-40B4-BE49-F238E27FC236}">
                <a16:creationId xmlns:a16="http://schemas.microsoft.com/office/drawing/2014/main" id="{2C3425FB-D135-D547-B09B-0F86F37E4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9" y="-29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354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9F8B2-E6A4-6547-A6F3-948957E7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Magnetic Field Lines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81AF0507-A49F-A048-8881-73257BCE4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8839"/>
          <a:stretch/>
        </p:blipFill>
        <p:spPr>
          <a:xfrm>
            <a:off x="23940" y="1786733"/>
            <a:ext cx="12144120" cy="42345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8FA4B0-83E7-C84C-BA02-85A199D37360}"/>
              </a:ext>
            </a:extLst>
          </p:cNvPr>
          <p:cNvSpPr/>
          <p:nvPr/>
        </p:nvSpPr>
        <p:spPr bwMode="auto">
          <a:xfrm>
            <a:off x="8832304" y="1401108"/>
            <a:ext cx="3816424" cy="5461412"/>
          </a:xfrm>
          <a:prstGeom prst="rect">
            <a:avLst/>
          </a:prstGeom>
          <a:solidFill>
            <a:srgbClr val="C9CA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AD978A-8985-F048-811B-C5D8D96E8502}"/>
              </a:ext>
            </a:extLst>
          </p:cNvPr>
          <p:cNvSpPr/>
          <p:nvPr/>
        </p:nvSpPr>
        <p:spPr bwMode="auto">
          <a:xfrm>
            <a:off x="4988996" y="1396588"/>
            <a:ext cx="3849155" cy="5461412"/>
          </a:xfrm>
          <a:prstGeom prst="rect">
            <a:avLst/>
          </a:prstGeom>
          <a:solidFill>
            <a:srgbClr val="C9CA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E6B04-52F3-114D-9749-EB6E2CDA804A}"/>
              </a:ext>
            </a:extLst>
          </p:cNvPr>
          <p:cNvSpPr/>
          <p:nvPr/>
        </p:nvSpPr>
        <p:spPr bwMode="auto">
          <a:xfrm>
            <a:off x="1487488" y="3284984"/>
            <a:ext cx="864096" cy="288032"/>
          </a:xfrm>
          <a:prstGeom prst="rect">
            <a:avLst/>
          </a:prstGeom>
          <a:solidFill>
            <a:srgbClr val="F587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6DD18C-DDBF-7D47-8103-87DD1751D47C}"/>
              </a:ext>
            </a:extLst>
          </p:cNvPr>
          <p:cNvSpPr/>
          <p:nvPr/>
        </p:nvSpPr>
        <p:spPr bwMode="auto">
          <a:xfrm>
            <a:off x="2336303" y="3284984"/>
            <a:ext cx="864096" cy="288032"/>
          </a:xfrm>
          <a:prstGeom prst="rect">
            <a:avLst/>
          </a:prstGeom>
          <a:solidFill>
            <a:srgbClr val="C9CA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99D32-0A2D-E14D-922A-9663CC66C927}"/>
              </a:ext>
            </a:extLst>
          </p:cNvPr>
          <p:cNvSpPr/>
          <p:nvPr/>
        </p:nvSpPr>
        <p:spPr bwMode="auto">
          <a:xfrm>
            <a:off x="-33916" y="1401108"/>
            <a:ext cx="5022912" cy="5461412"/>
          </a:xfrm>
          <a:prstGeom prst="rect">
            <a:avLst/>
          </a:prstGeom>
          <a:solidFill>
            <a:srgbClr val="C9CA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6605E50-F061-D646-9EE0-7F17E496E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0" y="0"/>
            <a:ext cx="580768" cy="5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9F8B2-E6A4-6547-A6F3-948957E7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Magnetic Field Lines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81AF0507-A49F-A048-8881-73257BCE4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8839"/>
          <a:stretch/>
        </p:blipFill>
        <p:spPr>
          <a:xfrm>
            <a:off x="23940" y="1786733"/>
            <a:ext cx="12144120" cy="42345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AD978A-8985-F048-811B-C5D8D96E8502}"/>
              </a:ext>
            </a:extLst>
          </p:cNvPr>
          <p:cNvSpPr/>
          <p:nvPr/>
        </p:nvSpPr>
        <p:spPr bwMode="auto">
          <a:xfrm>
            <a:off x="4988996" y="1396588"/>
            <a:ext cx="3849155" cy="5461412"/>
          </a:xfrm>
          <a:prstGeom prst="rect">
            <a:avLst/>
          </a:prstGeom>
          <a:solidFill>
            <a:srgbClr val="C9CA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E6B04-52F3-114D-9749-EB6E2CDA804A}"/>
              </a:ext>
            </a:extLst>
          </p:cNvPr>
          <p:cNvSpPr/>
          <p:nvPr/>
        </p:nvSpPr>
        <p:spPr bwMode="auto">
          <a:xfrm>
            <a:off x="1487488" y="3284984"/>
            <a:ext cx="864096" cy="288032"/>
          </a:xfrm>
          <a:prstGeom prst="rect">
            <a:avLst/>
          </a:prstGeom>
          <a:solidFill>
            <a:srgbClr val="F587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6DD18C-DDBF-7D47-8103-87DD1751D47C}"/>
              </a:ext>
            </a:extLst>
          </p:cNvPr>
          <p:cNvSpPr/>
          <p:nvPr/>
        </p:nvSpPr>
        <p:spPr bwMode="auto">
          <a:xfrm>
            <a:off x="2336303" y="3284984"/>
            <a:ext cx="864096" cy="288032"/>
          </a:xfrm>
          <a:prstGeom prst="rect">
            <a:avLst/>
          </a:prstGeom>
          <a:solidFill>
            <a:srgbClr val="C9CA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6605E50-F061-D646-9EE0-7F17E496E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0" y="0"/>
            <a:ext cx="580768" cy="5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schemeClr val="bg1"/>
                </a:solidFill>
              </a:rPr>
              <a:t>Success Criteria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519193"/>
            <a:ext cx="12135554" cy="631640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Name the 2 poles of a magnet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When will 2 magnets attract?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When will 2 magnets repel?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Sketch the field lines around a bar magnet 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direction must field lines be drawn?</a:t>
            </a:r>
          </a:p>
        </p:txBody>
      </p:sp>
    </p:spTree>
    <p:extLst>
      <p:ext uri="{BB962C8B-B14F-4D97-AF65-F5344CB8AC3E}">
        <p14:creationId xmlns:p14="http://schemas.microsoft.com/office/powerpoint/2010/main" val="46307453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03BA-05E2-BE4B-BE47-9CD8D3521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61" y="1681163"/>
            <a:ext cx="11265878" cy="4777200"/>
          </a:xfrm>
        </p:spPr>
        <p:txBody>
          <a:bodyPr/>
          <a:lstStyle/>
          <a:p>
            <a:pPr marL="0" indent="0" algn="l">
              <a:buNone/>
            </a:pPr>
            <a:r>
              <a:rPr lang="en-GB" sz="4400" dirty="0"/>
              <a:t>We are learning about</a:t>
            </a:r>
          </a:p>
          <a:p>
            <a:pPr marL="0" indent="0" algn="l">
              <a:buNone/>
            </a:pPr>
            <a:r>
              <a:rPr lang="en-GB" sz="7200" dirty="0"/>
              <a:t>electromagnets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7193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175724"/>
            <a:ext cx="7680176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648189"/>
            <a:ext cx="12135554" cy="6187410"/>
          </a:xfr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state what an electromagnet is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suggest a benefit of an electromagnet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state a possible use of an electromagnet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explain how to make an electromagnet  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draw a diagram of an electromagnet </a:t>
            </a:r>
          </a:p>
        </p:txBody>
      </p:sp>
    </p:spTree>
    <p:extLst>
      <p:ext uri="{BB962C8B-B14F-4D97-AF65-F5344CB8AC3E}">
        <p14:creationId xmlns:p14="http://schemas.microsoft.com/office/powerpoint/2010/main" val="203724047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2D6D-4E7E-4C46-B9FD-F1778937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12192000" cy="872573"/>
          </a:xfrm>
        </p:spPr>
        <p:txBody>
          <a:bodyPr/>
          <a:lstStyle/>
          <a:p>
            <a:r>
              <a:rPr lang="en-US"/>
              <a:t>Electromagnets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68062-6D4F-4042-B600-CE9AE681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3"/>
            <a:ext cx="12192000" cy="597341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5400" dirty="0"/>
              <a:t>Normal magnets are </a:t>
            </a:r>
            <a:r>
              <a:rPr lang="en-GB" sz="6600" b="1" dirty="0"/>
              <a:t>always ‘on’</a:t>
            </a:r>
          </a:p>
          <a:p>
            <a:pPr marL="0" lv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5400" dirty="0"/>
              <a:t>Electromagnetic can be switched </a:t>
            </a:r>
            <a:r>
              <a:rPr lang="en-GB" sz="6600" b="1" dirty="0"/>
              <a:t>on an off</a:t>
            </a:r>
            <a:endParaRPr lang="en-GB" sz="5400" b="1" dirty="0"/>
          </a:p>
          <a:p>
            <a:pPr marL="0" lv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5400" dirty="0"/>
              <a:t>Electromagnets can be used in </a:t>
            </a:r>
            <a:r>
              <a:rPr lang="en-GB" sz="6600" b="1" dirty="0"/>
              <a:t>scrapyards</a:t>
            </a:r>
            <a:r>
              <a:rPr lang="en-GB" sz="5400" dirty="0"/>
              <a:t> to move metal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D4A4315-34D8-BE46-9BB7-07BA86EE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1"/>
            <a:ext cx="716692" cy="7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28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ound, transport, power shovel&#10;&#10;Description automatically generated">
            <a:extLst>
              <a:ext uri="{FF2B5EF4-FFF2-40B4-BE49-F238E27FC236}">
                <a16:creationId xmlns:a16="http://schemas.microsoft.com/office/drawing/2014/main" id="{82EDF677-2074-CC4A-94CB-6296806A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282009"/>
            <a:ext cx="12192000" cy="812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EAAAA86-753A-6F43-904E-5D82A83D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DC3951-63F3-9F40-8A3B-C6855B61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6818-A696-3B4E-8D3D-21CC4EA5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A car travels a distance of 30 m in at a constant speed of 10 m/s.  calculate the time this will take.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97B9AD-EC67-214F-AFAF-F777447D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68111"/>
            <a:ext cx="2279577" cy="42902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/>
              <a:t>v = 10</a:t>
            </a:r>
          </a:p>
          <a:p>
            <a:pPr marL="0" indent="0">
              <a:buNone/>
            </a:pPr>
            <a:r>
              <a:rPr lang="en-GB" sz="4000"/>
              <a:t>d = 30</a:t>
            </a:r>
          </a:p>
          <a:p>
            <a:pPr marL="0" indent="0">
              <a:buNone/>
            </a:pPr>
            <a:r>
              <a:rPr lang="en-GB" sz="4000"/>
              <a:t>t = 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1C0D66-A703-8E48-93B6-3995C64EEE90}"/>
              </a:ext>
            </a:extLst>
          </p:cNvPr>
          <p:cNvGrpSpPr/>
          <p:nvPr/>
        </p:nvGrpSpPr>
        <p:grpSpPr>
          <a:xfrm>
            <a:off x="9048328" y="1715120"/>
            <a:ext cx="2808312" cy="2145928"/>
            <a:chOff x="9336360" y="2204864"/>
            <a:chExt cx="2304256" cy="1800200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E0A39F7E-B0B3-BA42-A572-CD7772A7DFB5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C4C18E-55B8-704B-A039-FAE7E3824832}"/>
                </a:ext>
              </a:extLst>
            </p:cNvPr>
            <p:cNvCxnSpPr>
              <a:endCxn id="8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FCAD33-7F87-6645-B8B5-8E7BE626DC03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3E4C1C-DA0B-A348-BE1A-0DE0393F8301}"/>
                </a:ext>
              </a:extLst>
            </p:cNvPr>
            <p:cNvSpPr txBox="1"/>
            <p:nvPr/>
          </p:nvSpPr>
          <p:spPr>
            <a:xfrm>
              <a:off x="10267915" y="245863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d</a:t>
              </a:r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D512E7-8EB3-C443-A3A6-A0FD11AF85D4}"/>
                </a:ext>
              </a:extLst>
            </p:cNvPr>
            <p:cNvSpPr txBox="1"/>
            <p:nvPr/>
          </p:nvSpPr>
          <p:spPr>
            <a:xfrm>
              <a:off x="9826769" y="325652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v</a:t>
              </a:r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44454F-3414-DF4F-B411-40C477B25625}"/>
                </a:ext>
              </a:extLst>
            </p:cNvPr>
            <p:cNvSpPr txBox="1"/>
            <p:nvPr/>
          </p:nvSpPr>
          <p:spPr>
            <a:xfrm>
              <a:off x="10690526" y="3254503"/>
              <a:ext cx="312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t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/>
              <p:nvPr/>
            </p:nvSpPr>
            <p:spPr>
              <a:xfrm>
                <a:off x="2200432" y="1715323"/>
                <a:ext cx="6889428" cy="5113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4000" i="1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sz="4000" i="1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4000" i="1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=30÷10</m:t>
                      </m:r>
                    </m:oMath>
                  </m:oMathPara>
                </a14:m>
                <a:endParaRPr lang="en-GB" sz="4000" i="1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u="sng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000" i="1" u="sng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GB" sz="4000" i="1" u="sng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4000" i="1" u="sng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32" y="1715323"/>
                <a:ext cx="6889428" cy="5113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70BC55F-BFCE-354E-893E-D23E4C7D63BE}"/>
              </a:ext>
            </a:extLst>
          </p:cNvPr>
          <p:cNvSpPr/>
          <p:nvPr/>
        </p:nvSpPr>
        <p:spPr>
          <a:xfrm>
            <a:off x="10486160" y="2966340"/>
            <a:ext cx="806470" cy="7704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435D77E-870C-CD4B-A372-AB07F1A44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0" y="1868557"/>
            <a:ext cx="872573" cy="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2D6D-4E7E-4C46-B9FD-F1778937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12192000" cy="872573"/>
          </a:xfrm>
        </p:spPr>
        <p:txBody>
          <a:bodyPr/>
          <a:lstStyle/>
          <a:p>
            <a:r>
              <a:rPr lang="en-US" dirty="0"/>
              <a:t>Making an Electromagnet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68062-6D4F-4042-B600-CE9AE681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3"/>
            <a:ext cx="12192000" cy="59614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5400" dirty="0"/>
              <a:t>Electromagnets are made by wrapping </a:t>
            </a:r>
            <a:r>
              <a:rPr lang="en-GB" sz="6600" b="1" dirty="0"/>
              <a:t>coils of wire</a:t>
            </a:r>
            <a:r>
              <a:rPr lang="en-GB" sz="5400" dirty="0"/>
              <a:t> around an </a:t>
            </a:r>
            <a:r>
              <a:rPr lang="en-GB" sz="6600" b="1" dirty="0"/>
              <a:t>iron core </a:t>
            </a:r>
            <a:endParaRPr lang="en-GB" sz="5400" b="1" dirty="0"/>
          </a:p>
          <a:p>
            <a:pPr marL="0" lvl="0" indent="0">
              <a:buNone/>
            </a:pPr>
            <a:r>
              <a:rPr lang="en-GB" sz="5400" dirty="0"/>
              <a:t>and connecting it to a </a:t>
            </a:r>
            <a:r>
              <a:rPr lang="en-GB" sz="6600" b="1" dirty="0"/>
              <a:t>power</a:t>
            </a:r>
            <a:r>
              <a:rPr lang="en-GB" sz="5400" dirty="0"/>
              <a:t> supply.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3173B0F-CBC5-314E-BFB4-B70F22D02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1"/>
            <a:ext cx="716692" cy="7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1521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d&#10;&#10;Description automatically generated">
            <a:extLst>
              <a:ext uri="{FF2B5EF4-FFF2-40B4-BE49-F238E27FC236}">
                <a16:creationId xmlns:a16="http://schemas.microsoft.com/office/drawing/2014/main" id="{0CBAF08B-2316-DB4D-84CA-CAE14547B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009" b="5866"/>
          <a:stretch/>
        </p:blipFill>
        <p:spPr>
          <a:xfrm>
            <a:off x="1393754" y="0"/>
            <a:ext cx="9404491" cy="6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9494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606CD3-FCF4-6C48-9D17-F2D75D0CA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71" t="15931" r="12907" b="7304"/>
          <a:stretch/>
        </p:blipFill>
        <p:spPr>
          <a:xfrm>
            <a:off x="672934" y="337017"/>
            <a:ext cx="10846132" cy="67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602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using a yellow and red marker to draw a line&#10;&#10;Description automatically generated with low confidence">
            <a:extLst>
              <a:ext uri="{FF2B5EF4-FFF2-40B4-BE49-F238E27FC236}">
                <a16:creationId xmlns:a16="http://schemas.microsoft.com/office/drawing/2014/main" id="{67B134DC-D450-F648-BAB1-A946EBD07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226" b="5821"/>
          <a:stretch/>
        </p:blipFill>
        <p:spPr>
          <a:xfrm>
            <a:off x="1767512" y="0"/>
            <a:ext cx="8656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955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F39A-DB54-364B-992B-DE7345989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793" y="1681163"/>
            <a:ext cx="11464414" cy="4777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400" dirty="0"/>
              <a:t>We are learning about electromagnets, specifically factors affecting its</a:t>
            </a:r>
          </a:p>
          <a:p>
            <a:pPr marL="0" indent="0" algn="l">
              <a:buNone/>
            </a:pPr>
            <a:r>
              <a:rPr lang="en-GB" sz="7200" dirty="0"/>
              <a:t>strength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950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39329" y="-264215"/>
            <a:ext cx="7464152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39329" y="658761"/>
            <a:ext cx="12174883" cy="617683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state 2 possible ways to change the strength of an electromagnet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plan an experiment to observe then effect of the number of coils on the magnetic strength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write up my findings in a scientific report. </a:t>
            </a:r>
          </a:p>
        </p:txBody>
      </p:sp>
    </p:spTree>
    <p:extLst>
      <p:ext uri="{BB962C8B-B14F-4D97-AF65-F5344CB8AC3E}">
        <p14:creationId xmlns:p14="http://schemas.microsoft.com/office/powerpoint/2010/main" val="146878187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3C6720-FA77-8642-FB32-B2180F99BD4B}"/>
              </a:ext>
            </a:extLst>
          </p:cNvPr>
          <p:cNvSpPr/>
          <p:nvPr/>
        </p:nvSpPr>
        <p:spPr>
          <a:xfrm>
            <a:off x="0" y="1"/>
            <a:ext cx="9765792" cy="2706624"/>
          </a:xfrm>
          <a:prstGeom prst="rect">
            <a:avLst/>
          </a:prstGeom>
          <a:solidFill>
            <a:srgbClr val="8E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5AD0-E7FE-F94D-B495-F8F6744B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792" y="0"/>
            <a:ext cx="2426207" cy="6870013"/>
          </a:xfrm>
          <a:prstGeom prst="rect">
            <a:avLst/>
          </a:prstGeom>
          <a:solidFill>
            <a:srgbClr val="03007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3V Lab Pack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2 Leads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Wire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6-inch nail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2 croc clips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Paperclips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768BBD-1881-2249-9B76-7D05409853B3}"/>
              </a:ext>
            </a:extLst>
          </p:cNvPr>
          <p:cNvSpPr txBox="1">
            <a:spLocks/>
          </p:cNvSpPr>
          <p:nvPr/>
        </p:nvSpPr>
        <p:spPr>
          <a:xfrm>
            <a:off x="-4" y="0"/>
            <a:ext cx="9765796" cy="68459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/>
              <a:t>Aim: To investigate how the </a:t>
            </a:r>
            <a:r>
              <a:rPr lang="en-US" sz="3200" b="1" u="sng" dirty="0"/>
              <a:t>number of coils </a:t>
            </a:r>
            <a:r>
              <a:rPr lang="en-US" sz="3200" dirty="0"/>
              <a:t>effects the strength of an electromagnet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/>
              <a:t>Hypothesis: The electromagnet will be strongest when_______</a:t>
            </a:r>
            <a:endParaRPr lang="en-US" sz="900" dirty="0"/>
          </a:p>
          <a:p>
            <a:pPr marL="677863" indent="-6778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Wrap the wire around the nail</a:t>
            </a:r>
          </a:p>
          <a:p>
            <a:pPr marL="677863" indent="-6778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Connect each end of the wire to the power supply</a:t>
            </a:r>
          </a:p>
          <a:p>
            <a:pPr marL="677863" indent="-6778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Hold nail over paper clips – count how many you pick up</a:t>
            </a:r>
          </a:p>
          <a:p>
            <a:pPr marL="677863" indent="-6778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change the number of coils and repeat</a:t>
            </a:r>
          </a:p>
        </p:txBody>
      </p:sp>
    </p:spTree>
    <p:extLst>
      <p:ext uri="{BB962C8B-B14F-4D97-AF65-F5344CB8AC3E}">
        <p14:creationId xmlns:p14="http://schemas.microsoft.com/office/powerpoint/2010/main" val="34700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8411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tabLst>
                <a:tab pos="7553325" algn="l"/>
              </a:tabLst>
            </a:pPr>
            <a:r>
              <a:rPr lang="en-US" sz="3200" dirty="0">
                <a:solidFill>
                  <a:schemeClr val="bg1"/>
                </a:solidFill>
              </a:rPr>
              <a:t>Electromagnet Write up </a:t>
            </a:r>
            <a:r>
              <a:rPr lang="en-US" sz="3200">
                <a:solidFill>
                  <a:schemeClr val="bg1"/>
                </a:solidFill>
              </a:rPr>
              <a:t>- OneNote </a:t>
            </a:r>
            <a:r>
              <a:rPr lang="en-US" sz="3200" dirty="0">
                <a:solidFill>
                  <a:schemeClr val="bg1"/>
                </a:solidFill>
              </a:rPr>
              <a:t>- </a:t>
            </a:r>
            <a:r>
              <a:rPr lang="en-US" sz="3200" dirty="0">
                <a:solidFill>
                  <a:schemeClr val="bg1"/>
                </a:solidFill>
                <a:hlinkClick r:id="rId3"/>
              </a:rPr>
              <a:t>Example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8412"/>
            <a:ext cx="12192000" cy="6407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/>
              <a:t>Aim &amp; Hypothesis	</a:t>
            </a:r>
            <a:r>
              <a:rPr lang="en-GB" sz="2600" dirty="0"/>
              <a:t>– What are you going to investigate</a:t>
            </a:r>
          </a:p>
          <a:p>
            <a:pPr marL="0" indent="0">
              <a:buNone/>
            </a:pPr>
            <a:r>
              <a:rPr lang="en-GB" sz="4400" dirty="0"/>
              <a:t>Variables			</a:t>
            </a:r>
            <a:r>
              <a:rPr lang="en-GB" sz="2600" dirty="0"/>
              <a:t>- Constant, Dependent and Independent</a:t>
            </a:r>
          </a:p>
          <a:p>
            <a:pPr marL="0" indent="0">
              <a:buNone/>
            </a:pPr>
            <a:r>
              <a:rPr lang="en-GB" sz="4400" dirty="0"/>
              <a:t>Set up</a:t>
            </a:r>
            <a:r>
              <a:rPr lang="en-GB" sz="2800" dirty="0"/>
              <a:t>				</a:t>
            </a:r>
            <a:r>
              <a:rPr lang="en-GB" sz="2600" dirty="0"/>
              <a:t>- Measurements, Observations, Resources and H/S</a:t>
            </a:r>
          </a:p>
          <a:p>
            <a:pPr marL="0" indent="0">
              <a:buNone/>
            </a:pPr>
            <a:r>
              <a:rPr lang="en-GB" sz="4400" dirty="0"/>
              <a:t>Diagram 			</a:t>
            </a:r>
            <a:r>
              <a:rPr lang="en-GB" sz="2600" dirty="0"/>
              <a:t>– Must be labelled</a:t>
            </a:r>
            <a:endParaRPr lang="el-GR" sz="2600" dirty="0"/>
          </a:p>
          <a:p>
            <a:pPr marL="0" indent="0">
              <a:buNone/>
            </a:pPr>
            <a:r>
              <a:rPr lang="en-US" sz="4400" dirty="0"/>
              <a:t>Method			</a:t>
            </a:r>
            <a:r>
              <a:rPr lang="en-US" sz="2600" dirty="0"/>
              <a:t>– A numbered list</a:t>
            </a:r>
          </a:p>
          <a:p>
            <a:pPr marL="0" indent="0">
              <a:buNone/>
            </a:pPr>
            <a:r>
              <a:rPr lang="en-US" sz="4400" dirty="0"/>
              <a:t>Results 			</a:t>
            </a:r>
            <a:r>
              <a:rPr lang="en-US" sz="2600" dirty="0"/>
              <a:t>– Table</a:t>
            </a:r>
          </a:p>
          <a:p>
            <a:pPr marL="0" indent="0">
              <a:buNone/>
            </a:pPr>
            <a:r>
              <a:rPr lang="en-US" sz="4800" dirty="0"/>
              <a:t>Graph	</a:t>
            </a:r>
            <a:r>
              <a:rPr lang="en-US" sz="3200" dirty="0"/>
              <a:t>			</a:t>
            </a:r>
            <a:r>
              <a:rPr lang="en-US" sz="2600" dirty="0"/>
              <a:t>-  Graph Paper, Labeled </a:t>
            </a:r>
          </a:p>
          <a:p>
            <a:pPr marL="0" indent="0">
              <a:buNone/>
            </a:pPr>
            <a:r>
              <a:rPr lang="en-US" sz="4400" dirty="0"/>
              <a:t>Conclusion 		</a:t>
            </a:r>
            <a:r>
              <a:rPr lang="en-US" sz="2600" dirty="0"/>
              <a:t>– Answers the aim </a:t>
            </a:r>
          </a:p>
          <a:p>
            <a:pPr marL="0" indent="0">
              <a:buNone/>
            </a:pPr>
            <a:r>
              <a:rPr lang="en-US" sz="4400" dirty="0"/>
              <a:t>Evaluation 		</a:t>
            </a:r>
            <a:r>
              <a:rPr lang="en-US" sz="2600" dirty="0"/>
              <a:t>– Issues and How to improve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41920041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841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Electromagnet Write up - </a:t>
            </a:r>
            <a:r>
              <a:rPr lang="en-US" sz="3200" dirty="0">
                <a:solidFill>
                  <a:schemeClr val="bg1"/>
                </a:solidFill>
                <a:hlinkClick r:id="rId3"/>
              </a:rPr>
              <a:t>Example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8412"/>
            <a:ext cx="12192000" cy="640757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Write up the experiment we have just done.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Your write up must be handed in to your teacher on _______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The write up is worth 20 Marks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2 Marks for each section, 1 Mark for title, and 1 mark for presentation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4416142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Title: 			Electromagnet Report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Score: 		/20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Comment:  	something good and 				      		something for improvement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731705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DC3951-63F3-9F40-8A3B-C6855B61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6818-A696-3B4E-8D3D-21CC4EA5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A car travels at a constant speed of 20 m/s for a time of 100 s.  Calculate the distance the car will travel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97B9AD-EC67-214F-AFAF-F777447D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68111"/>
            <a:ext cx="2279577" cy="42902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/>
              <a:t>v = 20</a:t>
            </a:r>
          </a:p>
          <a:p>
            <a:pPr marL="0" indent="0">
              <a:buNone/>
            </a:pPr>
            <a:r>
              <a:rPr lang="en-GB" sz="4000"/>
              <a:t>d = ?</a:t>
            </a:r>
          </a:p>
          <a:p>
            <a:pPr marL="0" indent="0">
              <a:buNone/>
            </a:pPr>
            <a:r>
              <a:rPr lang="en-GB" sz="4000"/>
              <a:t>t = 100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1C0D66-A703-8E48-93B6-3995C64EEE90}"/>
              </a:ext>
            </a:extLst>
          </p:cNvPr>
          <p:cNvGrpSpPr/>
          <p:nvPr/>
        </p:nvGrpSpPr>
        <p:grpSpPr>
          <a:xfrm>
            <a:off x="9048328" y="1787128"/>
            <a:ext cx="2808312" cy="2145928"/>
            <a:chOff x="9336360" y="2204864"/>
            <a:chExt cx="2304256" cy="1800200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E0A39F7E-B0B3-BA42-A572-CD7772A7DFB5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C4C18E-55B8-704B-A039-FAE7E3824832}"/>
                </a:ext>
              </a:extLst>
            </p:cNvPr>
            <p:cNvCxnSpPr>
              <a:endCxn id="8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FCAD33-7F87-6645-B8B5-8E7BE626DC03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3E4C1C-DA0B-A348-BE1A-0DE0393F8301}"/>
                </a:ext>
              </a:extLst>
            </p:cNvPr>
            <p:cNvSpPr txBox="1"/>
            <p:nvPr/>
          </p:nvSpPr>
          <p:spPr>
            <a:xfrm>
              <a:off x="10267915" y="245863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d</a:t>
              </a:r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D512E7-8EB3-C443-A3A6-A0FD11AF85D4}"/>
                </a:ext>
              </a:extLst>
            </p:cNvPr>
            <p:cNvSpPr txBox="1"/>
            <p:nvPr/>
          </p:nvSpPr>
          <p:spPr>
            <a:xfrm>
              <a:off x="9826769" y="325652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v</a:t>
              </a:r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44454F-3414-DF4F-B411-40C477B25625}"/>
                </a:ext>
              </a:extLst>
            </p:cNvPr>
            <p:cNvSpPr txBox="1"/>
            <p:nvPr/>
          </p:nvSpPr>
          <p:spPr>
            <a:xfrm>
              <a:off x="10690526" y="3254503"/>
              <a:ext cx="312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t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/>
              <p:nvPr/>
            </p:nvSpPr>
            <p:spPr>
              <a:xfrm>
                <a:off x="2209698" y="1868557"/>
                <a:ext cx="6889428" cy="4615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4000" i="1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4000" i="1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=20 × 100</m:t>
                      </m:r>
                    </m:oMath>
                  </m:oMathPara>
                </a14:m>
                <a:endParaRPr lang="en-GB" sz="4000" i="1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u="sng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000" i="1" u="sng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u="sng" smtClean="0">
                          <a:latin typeface="Cambria Math" panose="02040503050406030204" pitchFamily="18" charset="0"/>
                        </a:rPr>
                        <m:t>2000 </m:t>
                      </m:r>
                      <m:r>
                        <a:rPr lang="en-GB" sz="4000" b="0" i="1" u="sng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4000" i="1" u="sng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988E95-3173-6D46-8B9B-A73A14FA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98" y="1868557"/>
                <a:ext cx="6889428" cy="4615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70BC55F-BFCE-354E-893E-D23E4C7D63BE}"/>
              </a:ext>
            </a:extLst>
          </p:cNvPr>
          <p:cNvSpPr/>
          <p:nvPr/>
        </p:nvSpPr>
        <p:spPr>
          <a:xfrm>
            <a:off x="10042058" y="2082477"/>
            <a:ext cx="806470" cy="7704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EB3DCBA-7838-2248-A56C-2505562CF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6444" y="1787128"/>
            <a:ext cx="872573" cy="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CBEDC5-E010-2042-B1E8-DF384AED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 Investigation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2A3D6B-EC82-F14D-ACC5-CBDD13C1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5400" dirty="0"/>
              <a:t>Increasing the </a:t>
            </a:r>
            <a:r>
              <a:rPr lang="en-GB" sz="6600" b="1" dirty="0"/>
              <a:t>number of coils </a:t>
            </a:r>
            <a:r>
              <a:rPr lang="en-GB" sz="5400" dirty="0"/>
              <a:t>increases the strength of an electromagnet 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5400" dirty="0"/>
              <a:t>Increasing the supply </a:t>
            </a:r>
            <a:r>
              <a:rPr lang="en-GB" sz="6600" b="1" dirty="0"/>
              <a:t>voltage </a:t>
            </a:r>
            <a:r>
              <a:rPr lang="en-GB" sz="5400" dirty="0"/>
              <a:t>increases the strength of an electromagnet 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hlinkClick r:id="rId3"/>
              </a:rPr>
              <a:t>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40520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schemeClr val="bg1"/>
                </a:solidFill>
              </a:rPr>
              <a:t>Success Criteria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519193"/>
            <a:ext cx="12135554" cy="631640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is an electromagnet?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is a benefit of an electromagnet?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are electromagnets used for?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How do you make an electromagnet?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How can you increase the strength of an electromagnet?</a:t>
            </a:r>
          </a:p>
        </p:txBody>
      </p:sp>
    </p:spTree>
    <p:extLst>
      <p:ext uri="{BB962C8B-B14F-4D97-AF65-F5344CB8AC3E}">
        <p14:creationId xmlns:p14="http://schemas.microsoft.com/office/powerpoint/2010/main" val="403075096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Title: 			Forces Topic Test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Score: 		/20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Comment:  	something good and 				      		something for improvement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386885432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8FD32-06B5-FD46-81C8-8B90C11D4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5733" y="487453"/>
            <a:ext cx="5323715" cy="6817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Revision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58BAB63-881B-CC44-9404-335297C0D5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9587" y="1390961"/>
            <a:ext cx="5830525" cy="50094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/>
              <a:t>Practice Test </a:t>
            </a:r>
            <a:r>
              <a:rPr lang="en-US" sz="2400" dirty="0"/>
              <a:t>(desk)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/>
              <a:t>Knowledge organizer </a:t>
            </a:r>
            <a:r>
              <a:rPr lang="en-US" sz="2400" dirty="0"/>
              <a:t>(QR)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/>
              <a:t>Practice questions 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(QR)</a:t>
            </a:r>
            <a:endParaRPr lang="en-US" sz="2400" dirty="0"/>
          </a:p>
          <a:p>
            <a:pPr marL="0" marR="0" lvl="0" indent="0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sz="3600" dirty="0"/>
              <a:t>PowerPoint 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(QR)</a:t>
            </a:r>
            <a:endParaRPr lang="en-US" sz="2400" dirty="0"/>
          </a:p>
          <a:p>
            <a:pPr marL="0" marR="0" lvl="0" indent="0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sz="3600" dirty="0"/>
              <a:t>Quizlet 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(QR)</a:t>
            </a:r>
            <a:endParaRPr lang="en-US" sz="2400" dirty="0"/>
          </a:p>
          <a:p>
            <a:pPr marL="0" marR="0" lvl="0" indent="0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sz="3600" dirty="0"/>
              <a:t>Success Criteria 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(QR)</a:t>
            </a:r>
            <a:endParaRPr kumimoji="0" lang="en-US" sz="3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C5005D3F-4114-8A86-9766-4E1D2512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90961"/>
            <a:ext cx="4170530" cy="41079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0E0842-4867-75F4-DA59-66801F3BCA1E}"/>
              </a:ext>
            </a:extLst>
          </p:cNvPr>
          <p:cNvCxnSpPr>
            <a:cxnSpLocks/>
          </p:cNvCxnSpPr>
          <p:nvPr/>
        </p:nvCxnSpPr>
        <p:spPr>
          <a:xfrm>
            <a:off x="629587" y="1274164"/>
            <a:ext cx="583052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8808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BDB204B-5082-7648-AEB7-B25CDAB1FAD8}"/>
              </a:ext>
            </a:extLst>
          </p:cNvPr>
          <p:cNvGrpSpPr>
            <a:grpSpLocks/>
          </p:cNvGrpSpPr>
          <p:nvPr/>
        </p:nvGrpSpPr>
        <p:grpSpPr bwMode="auto">
          <a:xfrm>
            <a:off x="3575053" y="2708275"/>
            <a:ext cx="6265863" cy="3168650"/>
            <a:chOff x="2051720" y="2708920"/>
            <a:chExt cx="6264696" cy="3168352"/>
          </a:xfrm>
        </p:grpSpPr>
        <p:sp>
          <p:nvSpPr>
            <p:cNvPr id="50193" name="Rectangle 4">
              <a:extLst>
                <a:ext uri="{FF2B5EF4-FFF2-40B4-BE49-F238E27FC236}">
                  <a16:creationId xmlns:a16="http://schemas.microsoft.com/office/drawing/2014/main" id="{63A72D5E-0FF5-0745-8CF9-5E67439D9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720" y="2708920"/>
              <a:ext cx="6264696" cy="3168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50194" name="Group 7">
              <a:extLst>
                <a:ext uri="{FF2B5EF4-FFF2-40B4-BE49-F238E27FC236}">
                  <a16:creationId xmlns:a16="http://schemas.microsoft.com/office/drawing/2014/main" id="{136581C8-C55C-0441-8378-C6F43F3C4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7726" y="2924944"/>
              <a:ext cx="1512888" cy="2592387"/>
              <a:chOff x="4787726" y="2924944"/>
              <a:chExt cx="1512888" cy="2592387"/>
            </a:xfrm>
          </p:grpSpPr>
          <p:sp>
            <p:nvSpPr>
              <p:cNvPr id="50195" name="Line 4">
                <a:extLst>
                  <a:ext uri="{FF2B5EF4-FFF2-40B4-BE49-F238E27FC236}">
                    <a16:creationId xmlns:a16="http://schemas.microsoft.com/office/drawing/2014/main" id="{84F83004-42BE-6544-B212-35FE86322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8089" y="2924944"/>
                <a:ext cx="0" cy="25923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6" name="Line 5">
                <a:extLst>
                  <a:ext uri="{FF2B5EF4-FFF2-40B4-BE49-F238E27FC236}">
                    <a16:creationId xmlns:a16="http://schemas.microsoft.com/office/drawing/2014/main" id="{2CA7B1DB-97F7-EF4F-8FCD-6304D8180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1689" y="2924944"/>
                <a:ext cx="0" cy="25923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7" name="Line 6">
                <a:extLst>
                  <a:ext uri="{FF2B5EF4-FFF2-40B4-BE49-F238E27FC236}">
                    <a16:creationId xmlns:a16="http://schemas.microsoft.com/office/drawing/2014/main" id="{5F598E29-D2BC-104F-8BBD-73D8C8856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726" y="5517331"/>
                <a:ext cx="1512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8" name="Line 10">
                <a:extLst>
                  <a:ext uri="{FF2B5EF4-FFF2-40B4-BE49-F238E27FC236}">
                    <a16:creationId xmlns:a16="http://schemas.microsoft.com/office/drawing/2014/main" id="{216DEEBB-5E1F-954C-B0EA-BAFF5BE19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8089" y="3213869"/>
                <a:ext cx="863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0179" name="Rectangle 8">
            <a:extLst>
              <a:ext uri="{FF2B5EF4-FFF2-40B4-BE49-F238E27FC236}">
                <a16:creationId xmlns:a16="http://schemas.microsoft.com/office/drawing/2014/main" id="{E4BC8799-9910-F24C-93C4-BFCFB7B50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00750"/>
            <a:ext cx="7543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55650" indent="-755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FFFFFF"/>
                </a:solidFill>
                <a:latin typeface="Comic Sans MS" panose="030F0902030302020204" pitchFamily="66" charset="0"/>
              </a:rPr>
              <a:t>LO:	I know what is meant by friction.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70F70CC-9687-8244-B262-865F5C5B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337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Water Resistance  is caused by friction with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A55D2F-3187-764B-8AFB-FFA6065D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396" y="1231731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Investigation: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427002A-1220-104A-8A2B-69D81F65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70021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96950" indent="-996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Aim:  </a:t>
            </a:r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To see how the shape of a piece of plasticine affects its Water Resistance 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0C1F51F-EC20-E846-A5C5-34D729E13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708278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96950" indent="-996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Diagram</a:t>
            </a: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246E6FFA-AC79-E748-B7E9-B56EF730C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4221163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0185" name="Line 11">
            <a:extLst>
              <a:ext uri="{FF2B5EF4-FFF2-40B4-BE49-F238E27FC236}">
                <a16:creationId xmlns:a16="http://schemas.microsoft.com/office/drawing/2014/main" id="{E96B1934-77C1-F248-9631-435A63A9F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5157788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6082D052-29B3-9E44-AB85-46B20BB29D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8525" y="3068638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ED99613A-C1C1-AE4E-9F44-FDF37FD5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3716341"/>
            <a:ext cx="21018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3" indent="-4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>
                <a:solidFill>
                  <a:srgbClr val="000090"/>
                </a:solidFill>
                <a:latin typeface="Comic Sans MS" panose="030F0902030302020204" pitchFamily="66" charset="0"/>
              </a:rPr>
              <a:t>measuring cylinder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AE2F5D63-52A6-7845-89C4-B1F1525B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4868863"/>
            <a:ext cx="2101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3" indent="-4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>
                <a:solidFill>
                  <a:srgbClr val="000090"/>
                </a:solidFill>
                <a:latin typeface="Comic Sans MS" panose="030F0902030302020204" pitchFamily="66" charset="0"/>
              </a:rPr>
              <a:t>water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5707420A-FCAA-AE45-A68E-939EC2D0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781300"/>
            <a:ext cx="210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3" indent="-4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>
                <a:solidFill>
                  <a:srgbClr val="000090"/>
                </a:solidFill>
                <a:latin typeface="Comic Sans MS" panose="030F0902030302020204" pitchFamily="66" charset="0"/>
              </a:rPr>
              <a:t>plasticine</a:t>
            </a: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99A782E4-D4BA-8646-906A-76BE60536920}"/>
              </a:ext>
            </a:extLst>
          </p:cNvPr>
          <p:cNvSpPr>
            <a:spLocks/>
          </p:cNvSpPr>
          <p:nvPr/>
        </p:nvSpPr>
        <p:spPr bwMode="auto">
          <a:xfrm>
            <a:off x="6959600" y="2924178"/>
            <a:ext cx="317500" cy="481013"/>
          </a:xfrm>
          <a:custGeom>
            <a:avLst/>
            <a:gdLst>
              <a:gd name="T0" fmla="*/ 2147483647 w 200"/>
              <a:gd name="T1" fmla="*/ 2147483647 h 303"/>
              <a:gd name="T2" fmla="*/ 2147483647 w 200"/>
              <a:gd name="T3" fmla="*/ 2147483647 h 303"/>
              <a:gd name="T4" fmla="*/ 2147483647 w 200"/>
              <a:gd name="T5" fmla="*/ 2147483647 h 303"/>
              <a:gd name="T6" fmla="*/ 2147483647 w 200"/>
              <a:gd name="T7" fmla="*/ 0 h 303"/>
              <a:gd name="T8" fmla="*/ 2147483647 w 200"/>
              <a:gd name="T9" fmla="*/ 2147483647 h 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303"/>
              <a:gd name="T17" fmla="*/ 200 w 200"/>
              <a:gd name="T18" fmla="*/ 303 h 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303">
                <a:moveTo>
                  <a:pt x="32" y="9"/>
                </a:moveTo>
                <a:cubicBezTo>
                  <a:pt x="9" y="102"/>
                  <a:pt x="0" y="186"/>
                  <a:pt x="32" y="283"/>
                </a:cubicBezTo>
                <a:cubicBezTo>
                  <a:pt x="148" y="275"/>
                  <a:pt x="158" y="303"/>
                  <a:pt x="188" y="219"/>
                </a:cubicBezTo>
                <a:cubicBezTo>
                  <a:pt x="181" y="108"/>
                  <a:pt x="200" y="55"/>
                  <a:pt x="114" y="0"/>
                </a:cubicBezTo>
                <a:cubicBezTo>
                  <a:pt x="44" y="10"/>
                  <a:pt x="72" y="9"/>
                  <a:pt x="32" y="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A6FEE5C2-2790-8946-BC91-1E28A3DD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256" y="238125"/>
            <a:ext cx="1138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water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261FB2B-62CD-7F4B-AA5A-FAB66B93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517" y="77787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Air Resistance  is caused by friction with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9CD8A78E-681F-464C-9498-997B4DE6E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01" y="706607"/>
            <a:ext cx="1138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0157 0.311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7" grpId="0"/>
      <p:bldP spid="28" grpId="0"/>
      <p:bldP spid="29" grpId="0"/>
      <p:bldP spid="31" grpId="0"/>
      <p:bldP spid="26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0C3F19E-D56E-044E-9F77-82FC3088F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650875"/>
            <a:ext cx="7772400" cy="762000"/>
          </a:xfrm>
        </p:spPr>
        <p:txBody>
          <a:bodyPr/>
          <a:lstStyle/>
          <a:p>
            <a:pPr algn="l" eaLnBrk="1" hangingPunct="1"/>
            <a:r>
              <a:rPr lang="en-GB" altLang="en-US" sz="2400">
                <a:solidFill>
                  <a:schemeClr val="bg1"/>
                </a:solidFill>
                <a:latin typeface="Comic Sans MS" panose="030F0902030302020204" pitchFamily="66" charset="0"/>
              </a:rPr>
              <a:t>Results:</a:t>
            </a:r>
            <a:endParaRPr lang="en-US" altLang="en-US" sz="24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51203" name="Rectangle 8">
            <a:extLst>
              <a:ext uri="{FF2B5EF4-FFF2-40B4-BE49-F238E27FC236}">
                <a16:creationId xmlns:a16="http://schemas.microsoft.com/office/drawing/2014/main" id="{6EB52C11-7011-8840-82DE-A1DDDCB2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72200"/>
            <a:ext cx="7543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55650" indent="-755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FFFFFF"/>
                </a:solidFill>
                <a:latin typeface="Comic Sans MS" panose="030F0902030302020204" pitchFamily="66" charset="0"/>
              </a:rPr>
              <a:t>LO:	I know what is meant by friction.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31882F-8782-274C-ADDD-EAF2C7BE9D22}"/>
              </a:ext>
            </a:extLst>
          </p:cNvPr>
          <p:cNvGraphicFramePr>
            <a:graphicFrameLocks noGrp="1"/>
          </p:cNvGraphicFramePr>
          <p:nvPr/>
        </p:nvGraphicFramePr>
        <p:xfrm>
          <a:off x="2135191" y="1663700"/>
          <a:ext cx="7705725" cy="35655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8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Shape</a:t>
                      </a: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Time to reach bottom (s)</a:t>
                      </a: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cube</a:t>
                      </a: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flat</a:t>
                      </a: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ball</a:t>
                      </a: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cone</a:t>
                      </a: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umbrella</a:t>
                      </a: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marT="45677" marB="4567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ED14A37-7AB6-744F-A4D1-C0B11EAA8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650875"/>
            <a:ext cx="7772400" cy="762000"/>
          </a:xfrm>
        </p:spPr>
        <p:txBody>
          <a:bodyPr/>
          <a:lstStyle/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  <a:latin typeface="Comic Sans MS" panose="030F0902030302020204" pitchFamily="66" charset="0"/>
              </a:rPr>
              <a:t>Conclusion:</a:t>
            </a:r>
            <a:endParaRPr lang="en-US" altLang="en-US" sz="2400" b="1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52227" name="Rectangle 8">
            <a:extLst>
              <a:ext uri="{FF2B5EF4-FFF2-40B4-BE49-F238E27FC236}">
                <a16:creationId xmlns:a16="http://schemas.microsoft.com/office/drawing/2014/main" id="{81A92270-5918-9D40-A95B-81CA6C5C3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72200"/>
            <a:ext cx="7543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55650" indent="-755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FFFFFF"/>
                </a:solidFill>
                <a:latin typeface="Comic Sans MS" panose="030F0902030302020204" pitchFamily="66" charset="0"/>
              </a:rPr>
              <a:t>LO:	I know what is meant by friction.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7E77FC-F7FC-754C-B18F-F840F246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3038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More pointed shapes fall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 in water.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1640090-C713-9647-AEAB-F4692410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235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This is because they have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water resistance 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8DB89DC-4CAC-AB46-9157-599424B6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17182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An object that has a a shape that causes low water resistance is said to be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	        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A41BD7A-A0E8-9A4C-B7A1-A4312BD54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179888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In air, low air resistance  objects are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	     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1FEDB23-84E8-7D4A-BCC5-D4791570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1412875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faster</a:t>
            </a:r>
            <a:endParaRPr lang="en-US" altLang="en-US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510F3ED-BA28-2F48-8C72-950E22FA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41" y="2235200"/>
            <a:ext cx="1220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less</a:t>
            </a:r>
            <a:endParaRPr lang="en-US" altLang="en-US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6ECACC3-1A11-414B-A5C2-3DEAA9A6D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9" y="3270250"/>
            <a:ext cx="223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streamlined</a:t>
            </a:r>
            <a:endParaRPr lang="en-US" altLang="en-US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0C668E4-CA66-324E-864E-FCE80F6A7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554" y="4130675"/>
            <a:ext cx="2303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aerodynamic</a:t>
            </a:r>
            <a:endParaRPr lang="en-US" altLang="en-US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>
            <a:extLst>
              <a:ext uri="{FF2B5EF4-FFF2-40B4-BE49-F238E27FC236}">
                <a16:creationId xmlns:a16="http://schemas.microsoft.com/office/drawing/2014/main" id="{46C9E6F0-0492-5648-8EB2-C251D0A2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72200"/>
            <a:ext cx="7543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55650" indent="-755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FFFFFF"/>
                </a:solidFill>
                <a:latin typeface="Comic Sans MS" panose="030F0902030302020204" pitchFamily="66" charset="0"/>
              </a:rPr>
              <a:t>LO:	I know what is meant by friction.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AF36F-4EE9-184E-B6DD-562AF9298008}"/>
              </a:ext>
            </a:extLst>
          </p:cNvPr>
          <p:cNvSpPr txBox="1"/>
          <p:nvPr/>
        </p:nvSpPr>
        <p:spPr>
          <a:xfrm>
            <a:off x="1847853" y="115891"/>
            <a:ext cx="8424863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latin typeface="Comic Sans MS" pitchFamily="66" charset="0"/>
                <a:ea typeface="ＭＳ Ｐゴシック"/>
              </a:rPr>
              <a:t>Revision</a:t>
            </a:r>
          </a:p>
          <a:p>
            <a:pPr>
              <a:defRPr/>
            </a:pPr>
            <a:endParaRPr lang="en-GB">
              <a:solidFill>
                <a:srgbClr val="FFFFFF"/>
              </a:solidFill>
              <a:latin typeface="Comic Sans MS" pitchFamily="66" charset="0"/>
              <a:ea typeface="ＭＳ Ｐゴシック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ea typeface="ＭＳ Ｐゴシック"/>
              </a:rPr>
              <a:t>Why do you think it is important to make cars as streamlined as possible?</a:t>
            </a:r>
          </a:p>
          <a:p>
            <a:pPr marL="342900" indent="-342900">
              <a:buFontTx/>
              <a:buAutoNum type="arabicPeriod"/>
              <a:defRPr/>
            </a:pPr>
            <a:endParaRPr lang="en-GB">
              <a:solidFill>
                <a:srgbClr val="FFFFFF"/>
              </a:solidFill>
              <a:latin typeface="Comic Sans MS" pitchFamily="66" charset="0"/>
              <a:ea typeface="ＭＳ Ｐゴシック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ea typeface="ＭＳ Ｐゴシック"/>
              </a:rPr>
              <a:t>To go faster, what sort of position should a skier adopt?</a:t>
            </a:r>
          </a:p>
          <a:p>
            <a:pPr marL="342900" indent="-342900">
              <a:buFontTx/>
              <a:buAutoNum type="arabicPeriod"/>
              <a:defRPr/>
            </a:pPr>
            <a:endParaRPr lang="en-GB">
              <a:solidFill>
                <a:srgbClr val="FFFFFF"/>
              </a:solidFill>
              <a:latin typeface="Comic Sans MS" pitchFamily="66" charset="0"/>
              <a:ea typeface="ＭＳ Ｐゴシック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ea typeface="ＭＳ Ｐゴシック"/>
              </a:rPr>
              <a:t>After jumping out of a plane, what can a skydiver do to fall faster.</a:t>
            </a:r>
          </a:p>
          <a:p>
            <a:pPr marL="342900" indent="-342900">
              <a:buFontTx/>
              <a:buAutoNum type="arabicPeriod"/>
              <a:defRPr/>
            </a:pPr>
            <a:endParaRPr lang="en-GB">
              <a:solidFill>
                <a:srgbClr val="FFFFFF"/>
              </a:solidFill>
              <a:latin typeface="Comic Sans MS" pitchFamily="66" charset="0"/>
              <a:ea typeface="ＭＳ Ｐゴシック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ea typeface="ＭＳ Ｐゴシック"/>
              </a:rPr>
              <a:t>When sledging a girl found she went faster lying on the sledge than sitting upright. Explain why this is.</a:t>
            </a:r>
          </a:p>
          <a:p>
            <a:pPr marL="342900" indent="-342900">
              <a:buFontTx/>
              <a:buAutoNum type="arabicPeriod"/>
              <a:defRPr/>
            </a:pPr>
            <a:endParaRPr lang="en-GB">
              <a:solidFill>
                <a:srgbClr val="FFFFFF"/>
              </a:solidFill>
              <a:latin typeface="Comic Sans MS" pitchFamily="66" charset="0"/>
              <a:ea typeface="ＭＳ Ｐゴシック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ea typeface="ＭＳ Ｐゴシック"/>
              </a:rPr>
              <a:t>Explain how the shape of a submarine helps it to go quickly underwater.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>
            <a:extLst>
              <a:ext uri="{FF2B5EF4-FFF2-40B4-BE49-F238E27FC236}">
                <a16:creationId xmlns:a16="http://schemas.microsoft.com/office/drawing/2014/main" id="{B78A8345-DB87-4E4E-A0DE-05BBA18B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237288"/>
            <a:ext cx="7543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55650" indent="-755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FFFFFF"/>
                </a:solidFill>
                <a:latin typeface="Comic Sans MS" panose="030F0902030302020204" pitchFamily="66" charset="0"/>
              </a:rPr>
              <a:t>LO:	I know what is meant by friction.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0E2A903-1880-224F-90A9-9A926543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445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Air can also reduce friction. 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6CDCE6-E4A0-A944-A46C-C8F7E6FED36E}"/>
              </a:ext>
            </a:extLst>
          </p:cNvPr>
          <p:cNvGrpSpPr>
            <a:grpSpLocks/>
          </p:cNvGrpSpPr>
          <p:nvPr/>
        </p:nvGrpSpPr>
        <p:grpSpPr bwMode="auto">
          <a:xfrm>
            <a:off x="2063753" y="650875"/>
            <a:ext cx="7993063" cy="5480050"/>
            <a:chOff x="539552" y="650776"/>
            <a:chExt cx="7992888" cy="5480325"/>
          </a:xfrm>
        </p:grpSpPr>
        <p:grpSp>
          <p:nvGrpSpPr>
            <p:cNvPr id="56325" name="Group 3">
              <a:extLst>
                <a:ext uri="{FF2B5EF4-FFF2-40B4-BE49-F238E27FC236}">
                  <a16:creationId xmlns:a16="http://schemas.microsoft.com/office/drawing/2014/main" id="{F879E6C5-F1B4-074D-A1D2-548FB8474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552" y="692696"/>
              <a:ext cx="7992888" cy="5438405"/>
              <a:chOff x="539552" y="692696"/>
              <a:chExt cx="7992888" cy="5438405"/>
            </a:xfrm>
          </p:grpSpPr>
          <p:sp>
            <p:nvSpPr>
              <p:cNvPr id="56327" name="Rectangle 2">
                <a:extLst>
                  <a:ext uri="{FF2B5EF4-FFF2-40B4-BE49-F238E27FC236}">
                    <a16:creationId xmlns:a16="http://schemas.microsoft.com/office/drawing/2014/main" id="{EAE34088-F301-BC49-BED5-B7E4ACF6E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552" y="764704"/>
                <a:ext cx="7992888" cy="5256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56328" name="Picture 1" descr="800px-Hovercraft_-_scheme_svg.png">
                <a:extLst>
                  <a:ext uri="{FF2B5EF4-FFF2-40B4-BE49-F238E27FC236}">
                    <a16:creationId xmlns:a16="http://schemas.microsoft.com/office/drawing/2014/main" id="{020CACE2-B839-0142-8FB6-77D708A91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692696"/>
                <a:ext cx="6840760" cy="5438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326" name="Rectangle 2">
              <a:extLst>
                <a:ext uri="{FF2B5EF4-FFF2-40B4-BE49-F238E27FC236}">
                  <a16:creationId xmlns:a16="http://schemas.microsoft.com/office/drawing/2014/main" id="{538960E2-7CA5-BE45-B3DA-A2F361A08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650776"/>
              <a:ext cx="288032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0000FF"/>
                  </a:solidFill>
                  <a:latin typeface="Comic Sans MS" panose="030F0902030302020204" pitchFamily="66" charset="0"/>
                  <a:hlinkClick r:id="rId4"/>
                </a:rPr>
                <a:t>The Hovercraft:</a:t>
              </a:r>
              <a:endParaRPr lang="en-US" altLang="en-US" b="1">
                <a:solidFill>
                  <a:srgbClr val="0000FF"/>
                </a:solidFill>
                <a:latin typeface="Comic Sans MS" panose="030F09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>
            <a:extLst>
              <a:ext uri="{FF2B5EF4-FFF2-40B4-BE49-F238E27FC236}">
                <a16:creationId xmlns:a16="http://schemas.microsoft.com/office/drawing/2014/main" id="{827BD0A5-9891-E94E-9478-2F384229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237288"/>
            <a:ext cx="7543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55650" indent="-755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FFFFFF"/>
                </a:solidFill>
                <a:latin typeface="Comic Sans MS" panose="030F0902030302020204" pitchFamily="66" charset="0"/>
              </a:rPr>
              <a:t>LO:	I know what is meant by friction.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A01CC8F-592F-2A42-BD40-D873073A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6" y="506413"/>
            <a:ext cx="3095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902030302020204" pitchFamily="66" charset="0"/>
              </a:rPr>
              <a:t>Parachutes</a:t>
            </a:r>
            <a:endParaRPr lang="en-US" altLang="en-US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DAE2FE3-A451-0141-848B-B605AC6D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6" y="2852741"/>
            <a:ext cx="7991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Maximum </a:t>
            </a:r>
            <a:r>
              <a:rPr lang="en-GB" altLang="en-US">
                <a:solidFill>
                  <a:srgbClr val="FFFFFF"/>
                </a:solidFill>
                <a:highlight>
                  <a:srgbClr val="008000"/>
                </a:highlight>
                <a:latin typeface="Comic Sans MS" panose="030F0902030302020204" pitchFamily="66" charset="0"/>
              </a:rPr>
              <a:t>air resistance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 is achieved by giving the parachute the largest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 possible.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14080BC-D0A3-E14D-A2E6-6816EB1F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24744"/>
            <a:ext cx="8064500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Parachutes are designed to produce the maximum amount of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        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 possible to slow down a skydiver.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46E18BD-D095-5D40-8C76-2C738D666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09" y="1528766"/>
            <a:ext cx="2520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  <a:highlight>
                  <a:srgbClr val="008000"/>
                </a:highlight>
                <a:latin typeface="Comic Sans MS" panose="030F0902030302020204" pitchFamily="66" charset="0"/>
              </a:rPr>
              <a:t>air resistance</a:t>
            </a:r>
            <a:endParaRPr lang="en-US" altLang="en-US" b="1">
              <a:solidFill>
                <a:srgbClr val="FFFF00"/>
              </a:solidFill>
              <a:highlight>
                <a:srgbClr val="008000"/>
              </a:highlight>
              <a:latin typeface="Comic Sans MS" panose="030F0902030302020204" pitchFamily="66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EB85BB-589A-394C-9328-8B4D7CA0F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003678"/>
            <a:ext cx="6767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Use the worksheet to design a parachute  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569CDC-D498-6B41-8D2D-517F06D3A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095" y="3030541"/>
            <a:ext cx="10080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  <a:latin typeface="Comic Sans MS" panose="030F0902030302020204" pitchFamily="66" charset="0"/>
              </a:rPr>
              <a:t>area</a:t>
            </a:r>
            <a:endParaRPr lang="en-US" altLang="en-US" b="1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611C-85CA-A142-93A0-DFC50D2B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12192000" cy="721013"/>
          </a:xfrm>
        </p:spPr>
        <p:txBody>
          <a:bodyPr/>
          <a:lstStyle/>
          <a:p>
            <a:r>
              <a:rPr lang="en-US" dirty="0"/>
              <a:t>Speed - L1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84582"/>
                <a:ext cx="11424592" cy="301625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Speed is the distance traveled in every second</a:t>
                </a:r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800" dirty="0"/>
                  <a:t>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800" b="0" i="0" smtClean="0">
                        <a:latin typeface="Cambria Math" panose="02040503050406030204" pitchFamily="18" charset="0"/>
                      </a:rPr>
                      <m:t>speed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𝑖𝑠𝑡𝑎𝑛𝑐𝑒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𝑖𝑚𝑒</m:t>
                        </m:r>
                      </m:den>
                    </m:f>
                  </m:oMath>
                </a14:m>
                <a:r>
                  <a:rPr lang="en-US" sz="4800" dirty="0"/>
                  <a:t>	</a:t>
                </a:r>
                <a:r>
                  <a:rPr lang="en-US" sz="360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84582"/>
                <a:ext cx="11424592" cy="3016251"/>
              </a:xfrm>
              <a:blipFill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6207C83-033A-B54F-BFBE-F7BED6BC36B4}"/>
              </a:ext>
            </a:extLst>
          </p:cNvPr>
          <p:cNvGrpSpPr/>
          <p:nvPr/>
        </p:nvGrpSpPr>
        <p:grpSpPr>
          <a:xfrm>
            <a:off x="9408368" y="1643112"/>
            <a:ext cx="2304256" cy="1800200"/>
            <a:chOff x="9336360" y="2204864"/>
            <a:chExt cx="2304256" cy="1800200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B7E0D91-A31E-B94F-AA3B-11A82F0C829F}"/>
                </a:ext>
              </a:extLst>
            </p:cNvPr>
            <p:cNvSpPr/>
            <p:nvPr/>
          </p:nvSpPr>
          <p:spPr>
            <a:xfrm>
              <a:off x="9336360" y="2204864"/>
              <a:ext cx="2304256" cy="1800200"/>
            </a:xfrm>
            <a:prstGeom prst="triangl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88A3E3-84E0-0849-BE38-65C83D4836CD}"/>
                </a:ext>
              </a:extLst>
            </p:cNvPr>
            <p:cNvCxnSpPr>
              <a:endCxn id="4" idx="5"/>
            </p:cNvCxnSpPr>
            <p:nvPr/>
          </p:nvCxnSpPr>
          <p:spPr>
            <a:xfrm>
              <a:off x="9912424" y="3104964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42E520-3AC9-1242-AA99-1419ED030C9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>
              <a:off x="10488488" y="3104964"/>
              <a:ext cx="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F59825-857D-C043-8497-E3A5E1497B28}"/>
                </a:ext>
              </a:extLst>
            </p:cNvPr>
            <p:cNvSpPr txBox="1"/>
            <p:nvPr/>
          </p:nvSpPr>
          <p:spPr>
            <a:xfrm>
              <a:off x="10267915" y="245863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d</a:t>
              </a: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F1568F-3F0E-184A-A3BF-41F739DB9892}"/>
                </a:ext>
              </a:extLst>
            </p:cNvPr>
            <p:cNvSpPr txBox="1"/>
            <p:nvPr/>
          </p:nvSpPr>
          <p:spPr>
            <a:xfrm>
              <a:off x="9826769" y="325652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v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C5040-4A10-1E4B-9068-157E61BFFADE}"/>
                </a:ext>
              </a:extLst>
            </p:cNvPr>
            <p:cNvSpPr txBox="1"/>
            <p:nvPr/>
          </p:nvSpPr>
          <p:spPr>
            <a:xfrm>
              <a:off x="10690526" y="3254503"/>
              <a:ext cx="312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t</a:t>
              </a: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8376A-7982-7445-901B-697F72365BBD}"/>
              </a:ext>
            </a:extLst>
          </p:cNvPr>
          <p:cNvSpPr/>
          <p:nvPr/>
        </p:nvSpPr>
        <p:spPr>
          <a:xfrm>
            <a:off x="0" y="3832216"/>
            <a:ext cx="121920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/>
              <a:t>v is speed 		Units are Meters per second (m/s)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/>
              <a:t>d is distance 	Units are Meters (m)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/>
              <a:t>t  is time 		Units are seconds (s)</a:t>
            </a:r>
          </a:p>
        </p:txBody>
      </p:sp>
    </p:spTree>
    <p:extLst>
      <p:ext uri="{BB962C8B-B14F-4D97-AF65-F5344CB8AC3E}">
        <p14:creationId xmlns:p14="http://schemas.microsoft.com/office/powerpoint/2010/main" val="184423042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BABDE451-D652-184B-975F-E69CF638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506913"/>
            <a:ext cx="6985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38250" indent="-1238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Comic Sans MS" panose="030F0902030302020204" pitchFamily="66" charset="0"/>
              </a:rPr>
              <a:t>LO:	I know why objects float.</a:t>
            </a:r>
          </a:p>
        </p:txBody>
      </p:sp>
      <p:sp>
        <p:nvSpPr>
          <p:cNvPr id="61443" name="Rectangle 6">
            <a:extLst>
              <a:ext uri="{FF2B5EF4-FFF2-40B4-BE49-F238E27FC236}">
                <a16:creationId xmlns:a16="http://schemas.microsoft.com/office/drawing/2014/main" id="{2F084048-F501-5F4F-BBDD-3378F599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1000"/>
            <a:ext cx="8229600" cy="6096000"/>
          </a:xfrm>
          <a:prstGeom prst="rect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93E4512-AE54-DB4A-AA29-D17C86B6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8" y="2924175"/>
            <a:ext cx="5472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kern="0">
                <a:solidFill>
                  <a:srgbClr val="FF0000"/>
                </a:solidFill>
                <a:latin typeface="Comic Sans MS" charset="0"/>
                <a:ea typeface="ＭＳ Ｐゴシック"/>
              </a:rPr>
              <a:t>9. Floating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:a16="http://schemas.microsoft.com/office/drawing/2014/main" id="{9E28E9EB-FBE9-2F4F-AB84-0ECB32A6F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21388"/>
            <a:ext cx="7543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55650" indent="-755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FFFFFF"/>
                </a:solidFill>
                <a:latin typeface="Comic Sans MS" panose="030F0902030302020204" pitchFamily="66" charset="0"/>
              </a:rPr>
              <a:t>LO:	I know what is meant by mass and weight.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99F6CF2-C852-E84E-AB6C-977CC5D37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916"/>
            <a:ext cx="80645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When the buoyancy force of water equals the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  </a:t>
            </a:r>
            <a:r>
              <a:rPr lang="en-GB" altLang="en-US" u="sng">
                <a:solidFill>
                  <a:srgbClr val="000000"/>
                </a:solidFill>
                <a:latin typeface="Comic Sans MS" panose="030F0902030302020204" pitchFamily="66" charset="0"/>
              </a:rPr>
              <a:t>.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of an object it will float.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38B2F34-236C-7947-A210-0D10D9DE0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260353"/>
            <a:ext cx="1296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  <a:latin typeface="Comic Sans MS" panose="030F0902030302020204" pitchFamily="66" charset="0"/>
              </a:rPr>
              <a:t>weight</a:t>
            </a:r>
            <a:endParaRPr lang="en-US" altLang="en-US" b="1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D26D704-93D9-874C-8D4E-A1C2EF3D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484316"/>
            <a:ext cx="8064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When an object is placed in water it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 some of the water out of the way.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3F3E030-A5F0-C44F-8A7C-4EEC1C9BA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492375"/>
            <a:ext cx="80645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This is called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    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0F25324A-193B-FD4B-AA79-21E1F726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459166"/>
            <a:ext cx="80645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The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    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 the mass of water displaced, the </a:t>
            </a:r>
            <a:r>
              <a:rPr lang="en-GB" altLang="en-US" u="sng">
                <a:solidFill>
                  <a:srgbClr val="FFFFFF"/>
                </a:solidFill>
                <a:latin typeface="Comic Sans MS" panose="030F0902030302020204" pitchFamily="66" charset="0"/>
              </a:rPr>
              <a:t>            </a:t>
            </a:r>
            <a:r>
              <a:rPr lang="en-GB" altLang="en-US" u="sng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 the buoyancy force.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6C379FE0-87FC-4345-A151-D4C6BA58F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41" y="1381128"/>
            <a:ext cx="1296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  <a:latin typeface="Comic Sans MS" panose="030F0902030302020204" pitchFamily="66" charset="0"/>
              </a:rPr>
              <a:t>moves</a:t>
            </a:r>
            <a:endParaRPr lang="en-US" altLang="en-US" b="1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A63B47DE-445F-9042-A0BE-68122C68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2532066"/>
            <a:ext cx="23764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  <a:latin typeface="Comic Sans MS" panose="030F0902030302020204" pitchFamily="66" charset="0"/>
              </a:rPr>
              <a:t>displacement</a:t>
            </a:r>
            <a:endParaRPr lang="en-US" altLang="en-US" b="1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5A4C5F08-8737-8C46-A0DB-0D58754F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328991"/>
            <a:ext cx="23764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  <a:latin typeface="Comic Sans MS" panose="030F0902030302020204" pitchFamily="66" charset="0"/>
              </a:rPr>
              <a:t>greater</a:t>
            </a:r>
            <a:endParaRPr lang="en-US" altLang="en-US" b="1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99AEF31-A36E-EE4C-8E62-D73141F1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100" y="3311528"/>
            <a:ext cx="23764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  <a:latin typeface="Comic Sans MS" panose="030F0902030302020204" pitchFamily="66" charset="0"/>
              </a:rPr>
              <a:t>greater</a:t>
            </a:r>
            <a:endParaRPr lang="en-US" altLang="en-US" b="1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095E9B7-E746-C745-8A70-B92BEEF3E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652966"/>
            <a:ext cx="80645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902030302020204" pitchFamily="66" charset="0"/>
              </a:rPr>
              <a:t>Using aluminium foil (30cm x 30cm), create a boat that will carry the greatest weight without sinking.</a:t>
            </a:r>
            <a:endParaRPr lang="en-US" altLang="en-US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2663BBA-C58F-7D2F-5EBA-DD6B80EDC516}"/>
              </a:ext>
            </a:extLst>
          </p:cNvPr>
          <p:cNvSpPr/>
          <p:nvPr/>
        </p:nvSpPr>
        <p:spPr>
          <a:xfrm>
            <a:off x="2835239" y="0"/>
            <a:ext cx="93567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00150" lvl="1" indent="-742950">
              <a:buFont typeface="+mj-lt"/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Workbook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QR Code Questions</a:t>
            </a:r>
          </a:p>
        </p:txBody>
      </p:sp>
      <p:pic>
        <p:nvPicPr>
          <p:cNvPr id="4" name="Picture 3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AFA5114-E85F-9F4F-9C52-841347C1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74" y="249382"/>
            <a:ext cx="2549236" cy="2549236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41111DAD-F07D-1A4C-9D66-30A024B6F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39" y="3435934"/>
            <a:ext cx="2667000" cy="2667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481CB49-951A-4440-A1E8-1D4DDF4B1D18}"/>
              </a:ext>
            </a:extLst>
          </p:cNvPr>
          <p:cNvSpPr txBox="1"/>
          <p:nvPr/>
        </p:nvSpPr>
        <p:spPr>
          <a:xfrm>
            <a:off x="-521327" y="2754174"/>
            <a:ext cx="399763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Easier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D37392-7613-884E-B85C-ED0717037F70}"/>
              </a:ext>
            </a:extLst>
          </p:cNvPr>
          <p:cNvSpPr txBox="1"/>
          <p:nvPr/>
        </p:nvSpPr>
        <p:spPr>
          <a:xfrm>
            <a:off x="-443144" y="6101487"/>
            <a:ext cx="399763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Harder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A68CC-0BE2-D182-D543-948AD2BE8C9B}"/>
              </a:ext>
            </a:extLst>
          </p:cNvPr>
          <p:cNvSpPr txBox="1"/>
          <p:nvPr/>
        </p:nvSpPr>
        <p:spPr>
          <a:xfrm>
            <a:off x="7800109" y="2493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C2A6AFB4-367E-0AC8-C29C-D66DEC594F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1865987"/>
                  </p:ext>
                </p:extLst>
              </p:nvPr>
            </p:nvGraphicFramePr>
            <p:xfrm>
              <a:off x="3637622" y="2057390"/>
              <a:ext cx="7746998" cy="4357687"/>
            </p:xfrm>
            <a:graphic>
              <a:graphicData uri="http://schemas.microsoft.com/office/powerpoint/2016/slidezoom">
                <pslz:sldZm>
                  <pslz:sldZmObj sldId="569" cId="1844230422">
                    <pslz:zmPr id="{ED7D40BD-90E2-304F-AB90-04067292EF8A}" returnToParent="0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46998" cy="4357687"/>
                        </a:xfrm>
                        <a:prstGeom prst="rect">
                          <a:avLst/>
                        </a:prstGeom>
                        <a:ln w="228600" cap="sq" cmpd="thickThin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>
                          <a:innerShdw blurRad="76200">
                            <a:srgbClr val="000000"/>
                          </a:inn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extLst>
                  <a:ext uri="{FF2B5EF4-FFF2-40B4-BE49-F238E27FC236}">
                    <a16:creationId xmlns:a16="http://schemas.microsoft.com/office/drawing/2014/main" id="{C2A6AFB4-367E-0AC8-C29C-D66DEC594F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7622" y="2057390"/>
                <a:ext cx="7746998" cy="4357687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96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31740" y="22402"/>
            <a:ext cx="12223740" cy="8811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525463" algn="l"/>
              </a:tabLst>
            </a:pPr>
            <a:r>
              <a:rPr lang="en-US" sz="4400" b="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 Criteria:</a:t>
            </a:r>
            <a:r>
              <a:rPr lang="en-US" sz="4400" b="0" i="1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- (Plenary Link) </a:t>
            </a:r>
            <a:endParaRPr lang="en-US" sz="4400" b="0" i="1" dirty="0">
              <a:solidFill>
                <a:schemeClr val="bg1"/>
              </a:solidFill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903514"/>
            <a:ext cx="12135554" cy="5932085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I can state the symbols for speed, distance and time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I can state the units of speed, distance and time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I can describe what speed is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I can state the speed equation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I can use the speed equation in calculations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1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oy cars lined up in a row on floor">
            <a:extLst>
              <a:ext uri="{FF2B5EF4-FFF2-40B4-BE49-F238E27FC236}">
                <a16:creationId xmlns:a16="http://schemas.microsoft.com/office/drawing/2014/main" id="{1B631126-552A-4500-9B11-72049BA99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41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96FD94-BA8E-A244-9861-DE4564F7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200">
                <a:solidFill>
                  <a:srgbClr val="FFFFFF"/>
                </a:solidFill>
              </a:rPr>
              <a:t>Transport and Forces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234D-EFCC-EA48-843E-849A1821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536" y="4072045"/>
            <a:ext cx="9875520" cy="14143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S2 Physics - Topic 2</a:t>
            </a:r>
          </a:p>
        </p:txBody>
      </p:sp>
    </p:spTree>
    <p:extLst>
      <p:ext uri="{BB962C8B-B14F-4D97-AF65-F5344CB8AC3E}">
        <p14:creationId xmlns:p14="http://schemas.microsoft.com/office/powerpoint/2010/main" val="1349958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E10DF2-7AAE-1E44-BB08-76418AE0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 Homework – For Teacher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FCE7BC-A8E5-D147-9346-AAE9B3EDB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https://quizizz.com/admin/quiz/61e6fa4b0157b2001e6fa1e5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8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 fontScale="62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are speed, distance and time measured in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the equation/triangle for speed distance and time?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A person runs 20m in a time of 2 seconds. what is their speed?</a:t>
            </a:r>
          </a:p>
        </p:txBody>
      </p:sp>
    </p:spTree>
    <p:extLst>
      <p:ext uri="{BB962C8B-B14F-4D97-AF65-F5344CB8AC3E}">
        <p14:creationId xmlns:p14="http://schemas.microsoft.com/office/powerpoint/2010/main" val="1247218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and Forces – Lesson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8C345A-6A5C-774A-B1E8-8E3C3B83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934" y="1681163"/>
            <a:ext cx="11414680" cy="4777200"/>
          </a:xfrm>
        </p:spPr>
        <p:txBody>
          <a:bodyPr/>
          <a:lstStyle/>
          <a:p>
            <a:pPr marL="0" indent="0" algn="l">
              <a:buNone/>
            </a:pPr>
            <a:r>
              <a:rPr lang="en-GB" sz="4400" dirty="0"/>
              <a:t>We are learning about our </a:t>
            </a:r>
          </a:p>
          <a:p>
            <a:pPr marL="0" indent="0" algn="l">
              <a:buNone/>
            </a:pPr>
            <a:r>
              <a:rPr lang="en-GB" sz="7200" dirty="0"/>
              <a:t>own average speed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4577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23913"/>
            <a:ext cx="12135554" cy="601168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explain how to use a trundle wheel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calculate my own average speed when I'm running</a:t>
            </a:r>
          </a:p>
        </p:txBody>
      </p:sp>
    </p:spTree>
    <p:extLst>
      <p:ext uri="{BB962C8B-B14F-4D97-AF65-F5344CB8AC3E}">
        <p14:creationId xmlns:p14="http://schemas.microsoft.com/office/powerpoint/2010/main" val="984673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Speed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dirty="0"/>
              <a:t>Distance = 20 m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dirty="0"/>
              <a:t>Time 1 =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dirty="0"/>
              <a:t>Time 2 =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dirty="0"/>
              <a:t>Time 3 =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dirty="0"/>
              <a:t>Mean time =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dirty="0"/>
              <a:t>Note: Mean = (T1+T2+T3)÷3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90453CA-6419-6645-803D-487CF25D0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12010"/>
            <a:ext cx="872573" cy="87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09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Speed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Equipment: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480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Trundle wheel / Measuring Tape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Stopwatch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3397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Speed – 1 -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4800"/>
              <a:t>Measure out a set distance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4800"/>
              <a:t>Mark the start and end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4800"/>
              <a:t>Run along this length 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4800"/>
              <a:t>Your partner will time how long you take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4800"/>
              <a:t>Repeat 3 times, record all results</a:t>
            </a:r>
          </a:p>
        </p:txBody>
      </p:sp>
    </p:spTree>
    <p:extLst>
      <p:ext uri="{BB962C8B-B14F-4D97-AF65-F5344CB8AC3E}">
        <p14:creationId xmlns:p14="http://schemas.microsoft.com/office/powerpoint/2010/main" val="2982249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345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Measuring Speed – 1 -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3456"/>
            <a:ext cx="12192000" cy="62225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dirty="0"/>
              <a:t>Experiment 1 - L2 – OneNote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Calculate the average time 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Use the distance and time to calculate speed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Extra Practice (bottom of OneNote page)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L1 OneNote</a:t>
            </a:r>
          </a:p>
        </p:txBody>
      </p:sp>
    </p:spTree>
    <p:extLst>
      <p:ext uri="{BB962C8B-B14F-4D97-AF65-F5344CB8AC3E}">
        <p14:creationId xmlns:p14="http://schemas.microsoft.com/office/powerpoint/2010/main" val="3851630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schemeClr val="bg1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23913"/>
            <a:ext cx="12135554" cy="601168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schemeClr val="bg1"/>
                </a:solidFill>
              </a:rPr>
              <a:t>I can explain how to use a trundle wheel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schemeClr val="bg1"/>
                </a:solidFill>
              </a:rPr>
              <a:t>I can calculate my own average speed when I'm running</a:t>
            </a:r>
          </a:p>
        </p:txBody>
      </p:sp>
    </p:spTree>
    <p:extLst>
      <p:ext uri="{BB962C8B-B14F-4D97-AF65-F5344CB8AC3E}">
        <p14:creationId xmlns:p14="http://schemas.microsoft.com/office/powerpoint/2010/main" val="2186160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 fontScale="62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2 things must you measure to calculate your own speed?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the equation/triangle for speed distance and time?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A person runs 20m in a time of 4 seconds. what is their speed?</a:t>
            </a:r>
          </a:p>
        </p:txBody>
      </p:sp>
    </p:spTree>
    <p:extLst>
      <p:ext uri="{BB962C8B-B14F-4D97-AF65-F5344CB8AC3E}">
        <p14:creationId xmlns:p14="http://schemas.microsoft.com/office/powerpoint/2010/main" val="270582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70F8D-E306-3444-BA9D-FD4FB0C3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none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Section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376931-74CF-6D44-B299-12CB88B1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7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Speed</a:t>
            </a: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8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88"/>
            <a:ext cx="8153400" cy="823913"/>
          </a:xfrm>
        </p:spPr>
        <p:txBody>
          <a:bodyPr>
            <a:normAutofit/>
          </a:bodyPr>
          <a:lstStyle/>
          <a:p>
            <a:r>
              <a:rPr lang="en-US"/>
              <a:t>Transport and Forces - Lesson 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44C5D4-A6CC-3C4E-9679-34594541B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177" y="1681163"/>
            <a:ext cx="11287646" cy="47772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400"/>
              <a:t>We are learning about:</a:t>
            </a:r>
          </a:p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8000"/>
              <a:t>Average speed of a car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2772004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23913"/>
            <a:ext cx="12135554" cy="6011686"/>
          </a:xfr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prstClr val="black"/>
                </a:solidFill>
              </a:rPr>
              <a:t>I can describe what light gates are used for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prstClr val="black"/>
                </a:solidFill>
              </a:rPr>
              <a:t>I can describe how to calculate the average speed of a cart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prstClr val="black"/>
                </a:solidFill>
              </a:rPr>
              <a:t>I can calculate the speed of a cart rolling down a slope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prstClr val="black"/>
                </a:solidFill>
              </a:rPr>
              <a:t>I can describe at least 1pro, and 1 con for average speed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prstClr val="black"/>
                </a:solidFill>
              </a:rPr>
              <a:t>I can explain how to improve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2024454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Speed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/>
              <a:t>Distance =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/>
              <a:t>Time 1 =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/>
              <a:t>Time 2 =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/>
              <a:t>Time 3 =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/>
              <a:t>Mean time =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/>
              <a:t>Note: Mean = (T1+T2+T3)÷3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7D7579F-EE67-BB48-B6EF-18620C62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-38746"/>
            <a:ext cx="872573" cy="87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1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Speed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400"/>
              <a:t>Equipment: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Meter Stick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Cart with a Flag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2 Light Gates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TSA Box</a:t>
            </a:r>
          </a:p>
        </p:txBody>
      </p:sp>
    </p:spTree>
    <p:extLst>
      <p:ext uri="{BB962C8B-B14F-4D97-AF65-F5344CB8AC3E}">
        <p14:creationId xmlns:p14="http://schemas.microsoft.com/office/powerpoint/2010/main" val="2875727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Speed – 2 -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Set up the equipment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/>
              <a:t>Measure the distance between the light gates</a:t>
            </a:r>
          </a:p>
        </p:txBody>
      </p:sp>
      <p:pic>
        <p:nvPicPr>
          <p:cNvPr id="4" name="Picture 2" descr="n5dyn2 - PhysicsatKHS">
            <a:extLst>
              <a:ext uri="{FF2B5EF4-FFF2-40B4-BE49-F238E27FC236}">
                <a16:creationId xmlns:a16="http://schemas.microsoft.com/office/drawing/2014/main" id="{6C024440-BCE5-4040-B24F-C59307A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12" y="3483074"/>
            <a:ext cx="8243776" cy="332085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12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45989"/>
          </a:xfrm>
        </p:spPr>
        <p:txBody>
          <a:bodyPr>
            <a:normAutofit/>
          </a:bodyPr>
          <a:lstStyle/>
          <a:p>
            <a:pPr marL="635000" indent="-444500">
              <a:lnSpc>
                <a:spcPct val="100000"/>
              </a:lnSpc>
              <a:spcAft>
                <a:spcPts val="1200"/>
              </a:spcAft>
            </a:pPr>
            <a:r>
              <a:rPr lang="en-US" sz="4800"/>
              <a:t>Press </a:t>
            </a:r>
            <a:r>
              <a:rPr lang="en-US" sz="6000" b="1"/>
              <a:t>S</a:t>
            </a:r>
            <a:r>
              <a:rPr lang="en-US" sz="4800"/>
              <a:t> until </a:t>
            </a:r>
            <a:r>
              <a:rPr lang="en-US" sz="6000" b="1"/>
              <a:t>Gap time</a:t>
            </a:r>
            <a:endParaRPr lang="en-US" sz="4800" b="1"/>
          </a:p>
          <a:p>
            <a:pPr marL="635000" indent="-444500">
              <a:lnSpc>
                <a:spcPct val="100000"/>
              </a:lnSpc>
              <a:spcAft>
                <a:spcPts val="1200"/>
              </a:spcAft>
            </a:pPr>
            <a:r>
              <a:rPr lang="en-US" sz="4800"/>
              <a:t>Press </a:t>
            </a:r>
            <a:r>
              <a:rPr lang="en-US" sz="6000" b="1"/>
              <a:t>D</a:t>
            </a:r>
          </a:p>
          <a:p>
            <a:pPr marL="635000" indent="-444500">
              <a:lnSpc>
                <a:spcPct val="100000"/>
              </a:lnSpc>
              <a:spcAft>
                <a:spcPts val="1200"/>
              </a:spcAft>
            </a:pPr>
            <a:r>
              <a:rPr lang="en-US" sz="4800"/>
              <a:t>Press </a:t>
            </a:r>
            <a:r>
              <a:rPr lang="en-US" sz="6000" b="1"/>
              <a:t>G</a:t>
            </a:r>
          </a:p>
          <a:p>
            <a:pPr marL="635000" indent="-444500">
              <a:lnSpc>
                <a:spcPct val="100000"/>
              </a:lnSpc>
              <a:spcAft>
                <a:spcPts val="1200"/>
              </a:spcAft>
            </a:pPr>
            <a:r>
              <a:rPr lang="en-US" sz="4800"/>
              <a:t>Release (don’t push) the car from top</a:t>
            </a:r>
          </a:p>
          <a:p>
            <a:pPr marL="635000" indent="-444500">
              <a:lnSpc>
                <a:spcPct val="100000"/>
              </a:lnSpc>
              <a:spcAft>
                <a:spcPts val="1200"/>
              </a:spcAft>
            </a:pPr>
            <a:r>
              <a:rPr lang="en-US" sz="4800"/>
              <a:t>Write down time</a:t>
            </a:r>
          </a:p>
          <a:p>
            <a:pPr marL="635000" indent="-444500">
              <a:lnSpc>
                <a:spcPct val="100000"/>
              </a:lnSpc>
              <a:spcAft>
                <a:spcPts val="1200"/>
              </a:spcAft>
            </a:pPr>
            <a:r>
              <a:rPr lang="en-US" sz="4800"/>
              <a:t>Reset </a:t>
            </a:r>
            <a:r>
              <a:rPr lang="en-US" sz="6000" b="1"/>
              <a:t>(G)</a:t>
            </a:r>
            <a:r>
              <a:rPr lang="en-US" sz="4800"/>
              <a:t>, and repeat </a:t>
            </a:r>
            <a:r>
              <a:rPr lang="en-US" sz="6000" b="1"/>
              <a:t>3 times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999032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89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Measuring Speed – 2 – Task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8980"/>
            <a:ext cx="10128738" cy="6227010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Fill in results on OneNote 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Calculate </a:t>
            </a:r>
            <a:r>
              <a:rPr lang="en-US" sz="5800" b="1" dirty="0"/>
              <a:t>mean time </a:t>
            </a:r>
            <a:r>
              <a:rPr lang="en-US" sz="3500" i="1" dirty="0"/>
              <a:t>(T1+T2+T3)÷3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Calculate</a:t>
            </a:r>
            <a:r>
              <a:rPr lang="en-US" sz="4800" b="1" dirty="0"/>
              <a:t> </a:t>
            </a:r>
            <a:r>
              <a:rPr lang="en-US" sz="5600" b="1" dirty="0"/>
              <a:t>speed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QR code Task 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800" dirty="0"/>
              <a:t>Answer Questions on OneNote L2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291F8D-8545-DD55-1BBD-E425D068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670" y="1632438"/>
            <a:ext cx="3593124" cy="3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A865-CCBF-4047-BCC0-5C561B5C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speed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2068-A9AB-0E46-AEC4-7544297B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600" dirty="0"/>
              <a:t>Reliable - Values for t/d are large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600" dirty="0"/>
              <a:t>Made accurate by repeating.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600" dirty="0"/>
              <a:t>Speed may not be the same for the full distance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5300D40-10BF-9E47-9AAC-EAE3559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-38746"/>
            <a:ext cx="872573" cy="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 Criteria:</a:t>
            </a:r>
            <a:r>
              <a:rPr lang="en-US" sz="3600" b="0" i="1" dirty="0">
                <a:solidFill>
                  <a:schemeClr val="bg1"/>
                </a:solidFill>
              </a:rPr>
              <a:t> (Plenary link)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23913"/>
            <a:ext cx="12135554" cy="6011686"/>
          </a:xfr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schemeClr val="bg1"/>
                </a:solidFill>
              </a:rPr>
              <a:t>I can describe what light gates are used for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schemeClr val="bg1"/>
                </a:solidFill>
              </a:rPr>
              <a:t>I can describe how to calculate the average speed of a cart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schemeClr val="bg1"/>
                </a:solidFill>
              </a:rPr>
              <a:t>I can calculate the speed of a cart rolling down a slope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schemeClr val="bg1"/>
                </a:solidFill>
              </a:rPr>
              <a:t>I can describe at least 1pro, and 1 con for average speed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>
                <a:solidFill>
                  <a:schemeClr val="bg1"/>
                </a:solidFill>
              </a:rPr>
              <a:t>I can explain how to improve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3924299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 fontScale="62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the equation/triangle for speed distance and time?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A car travels 100 m in a time of 5 seconds. what is their speed? 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are light gates?</a:t>
            </a:r>
          </a:p>
        </p:txBody>
      </p:sp>
    </p:spTree>
    <p:extLst>
      <p:ext uri="{BB962C8B-B14F-4D97-AF65-F5344CB8AC3E}">
        <p14:creationId xmlns:p14="http://schemas.microsoft.com/office/powerpoint/2010/main" val="343731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C35A-C4A0-1E47-B200-85994631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5400" dirty="0"/>
              <a:t>Write down anything you know about </a:t>
            </a:r>
            <a:r>
              <a:rPr lang="en-US" sz="16600" dirty="0"/>
              <a:t>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41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70F8D-E306-3444-BA9D-FD4FB0C3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none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Section </a:t>
            </a:r>
            <a:r>
              <a:rPr lang="en-US" sz="3600">
                <a:solidFill>
                  <a:schemeClr val="bg1"/>
                </a:solidFill>
              </a:rPr>
              <a:t>2</a:t>
            </a:r>
            <a:endParaRPr lang="en-US" sz="3600" kern="1200" cap="none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376931-74CF-6D44-B299-12CB88B1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7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Definitions</a:t>
            </a: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9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 fontScale="62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2 things must you measure to calculate your own speed?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the equation/triangle for speed distance and time?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A person runs 25m in a time of 4 seconds. what is their speed?</a:t>
            </a:r>
          </a:p>
        </p:txBody>
      </p:sp>
    </p:spTree>
    <p:extLst>
      <p:ext uri="{BB962C8B-B14F-4D97-AF65-F5344CB8AC3E}">
        <p14:creationId xmlns:p14="http://schemas.microsoft.com/office/powerpoint/2010/main" val="1677697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136048-4117-154A-8070-2B8FA51F0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418" y="1681163"/>
            <a:ext cx="11187164" cy="47772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000"/>
              <a:t>We are learning about:</a:t>
            </a:r>
          </a:p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7200"/>
              <a:t>Forces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826122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664029"/>
            <a:ext cx="12135554" cy="617156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state what a force is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state what force a can change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state the unit of Force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>
                <a:solidFill>
                  <a:prstClr val="black"/>
                </a:solidFill>
              </a:rPr>
              <a:t>I can name the device used to measure forces</a:t>
            </a:r>
          </a:p>
        </p:txBody>
      </p:sp>
    </p:spTree>
    <p:extLst>
      <p:ext uri="{BB962C8B-B14F-4D97-AF65-F5344CB8AC3E}">
        <p14:creationId xmlns:p14="http://schemas.microsoft.com/office/powerpoint/2010/main" val="2237141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D13E-1B98-E941-9BDB-A202E9B2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B7AD-433F-E048-9D1F-937F01ECD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/>
              <a:t>A force is a </a:t>
            </a:r>
            <a:r>
              <a:rPr lang="en-GB" sz="4800" b="1"/>
              <a:t>push</a:t>
            </a:r>
            <a:r>
              <a:rPr lang="en-GB" sz="4800"/>
              <a:t> or a </a:t>
            </a:r>
            <a:r>
              <a:rPr lang="en-GB" sz="4800" b="1"/>
              <a:t>pull</a:t>
            </a:r>
            <a:r>
              <a:rPr lang="en-GB" sz="4800"/>
              <a:t>. </a:t>
            </a:r>
          </a:p>
          <a:p>
            <a:endParaRPr lang="en-GB" sz="4800" b="1"/>
          </a:p>
          <a:p>
            <a:r>
              <a:rPr lang="en-GB" sz="4800"/>
              <a:t>A force can change: </a:t>
            </a:r>
          </a:p>
          <a:p>
            <a:pPr lvl="1"/>
            <a:r>
              <a:rPr lang="en-GB" sz="4800"/>
              <a:t>speed </a:t>
            </a:r>
          </a:p>
          <a:p>
            <a:pPr lvl="1"/>
            <a:r>
              <a:rPr lang="en-GB" sz="4800"/>
              <a:t>shape </a:t>
            </a:r>
          </a:p>
          <a:p>
            <a:pPr lvl="1"/>
            <a:r>
              <a:rPr lang="en-GB" sz="4800"/>
              <a:t>direction of travel </a:t>
            </a:r>
          </a:p>
        </p:txBody>
      </p:sp>
    </p:spTree>
    <p:extLst>
      <p:ext uri="{BB962C8B-B14F-4D97-AF65-F5344CB8AC3E}">
        <p14:creationId xmlns:p14="http://schemas.microsoft.com/office/powerpoint/2010/main" val="3973152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Text Box 3">
            <a:extLst>
              <a:ext uri="{FF2B5EF4-FFF2-40B4-BE49-F238E27FC236}">
                <a16:creationId xmlns:a16="http://schemas.microsoft.com/office/drawing/2014/main" id="{70BDD1AE-4B62-45A4-8D53-3D812824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13" y="1673708"/>
            <a:ext cx="3747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marL="457189" indent="-457189" algn="ctr" defTabSz="121917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rgbClr val="B2B2B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moving object </a:t>
            </a:r>
            <a:endParaRPr lang="en-US" altLang="en-US" sz="3200" dirty="0">
              <a:solidFill>
                <a:srgbClr val="B2B2B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48" name="Text Box 4">
            <a:extLst>
              <a:ext uri="{FF2B5EF4-FFF2-40B4-BE49-F238E27FC236}">
                <a16:creationId xmlns:a16="http://schemas.microsoft.com/office/drawing/2014/main" id="{7F58D927-A6EE-48F5-8DBD-8F219CB2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652" y="52441"/>
            <a:ext cx="71263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marL="457189" indent="-457189" algn="ctr" defTabSz="121917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stationary object to start moving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49" name="Text Box 5">
            <a:extLst>
              <a:ext uri="{FF2B5EF4-FFF2-40B4-BE49-F238E27FC236}">
                <a16:creationId xmlns:a16="http://schemas.microsoft.com/office/drawing/2014/main" id="{344128C0-B20A-468B-9544-38E0F872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67" y="3422269"/>
            <a:ext cx="79607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marL="457189" indent="-457189" algn="ctr" defTabSz="121917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rgbClr val="B2B2B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moving object to change its direction</a:t>
            </a:r>
            <a:endParaRPr lang="en-US" altLang="en-US" sz="3200" dirty="0">
              <a:solidFill>
                <a:srgbClr val="B2B2B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0" name="Oval 6">
            <a:extLst>
              <a:ext uri="{FF2B5EF4-FFF2-40B4-BE49-F238E27FC236}">
                <a16:creationId xmlns:a16="http://schemas.microsoft.com/office/drawing/2014/main" id="{F7ACF07F-F91E-46E0-AE44-A740E876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392" y="804715"/>
            <a:ext cx="820835" cy="752683"/>
          </a:xfrm>
          <a:prstGeom prst="ellipse">
            <a:avLst/>
          </a:prstGeom>
          <a:solidFill>
            <a:srgbClr val="2DA2B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1" name="AutoShape 7">
            <a:extLst>
              <a:ext uri="{FF2B5EF4-FFF2-40B4-BE49-F238E27FC236}">
                <a16:creationId xmlns:a16="http://schemas.microsoft.com/office/drawing/2014/main" id="{514455AF-06A7-4713-B981-D0F944D73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717" y="877738"/>
            <a:ext cx="654497" cy="563993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2" name="Oval 8">
            <a:extLst>
              <a:ext uri="{FF2B5EF4-FFF2-40B4-BE49-F238E27FC236}">
                <a16:creationId xmlns:a16="http://schemas.microsoft.com/office/drawing/2014/main" id="{1306DD84-E2DB-4803-BD55-53C9D2EA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747" y="2350904"/>
            <a:ext cx="820835" cy="752683"/>
          </a:xfrm>
          <a:prstGeom prst="ellipse">
            <a:avLst/>
          </a:prstGeom>
          <a:solidFill>
            <a:srgbClr val="2DA2B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3" name="AutoShape 9">
            <a:extLst>
              <a:ext uri="{FF2B5EF4-FFF2-40B4-BE49-F238E27FC236}">
                <a16:creationId xmlns:a16="http://schemas.microsoft.com/office/drawing/2014/main" id="{5451FD5A-2EBA-4244-85CA-BD642BA6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345" y="2435040"/>
            <a:ext cx="654497" cy="563993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4" name="AutoShape 10">
            <a:extLst>
              <a:ext uri="{FF2B5EF4-FFF2-40B4-BE49-F238E27FC236}">
                <a16:creationId xmlns:a16="http://schemas.microsoft.com/office/drawing/2014/main" id="{A5037DEB-C29B-48F1-82B2-4EC99E10B38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844792" y="2343524"/>
            <a:ext cx="654497" cy="563993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5" name="Text Box 11">
            <a:extLst>
              <a:ext uri="{FF2B5EF4-FFF2-40B4-BE49-F238E27FC236}">
                <a16:creationId xmlns:a16="http://schemas.microsoft.com/office/drawing/2014/main" id="{E8058719-1BFC-48D1-AFE9-EC54A2F5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671" y="1665771"/>
            <a:ext cx="28350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3200">
                <a:solidFill>
                  <a:srgbClr val="B2B2B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 slow down</a:t>
            </a:r>
            <a:endParaRPr lang="en-US" altLang="en-US" sz="3200">
              <a:solidFill>
                <a:srgbClr val="B2B2B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6" name="Text Box 12">
            <a:extLst>
              <a:ext uri="{FF2B5EF4-FFF2-40B4-BE49-F238E27FC236}">
                <a16:creationId xmlns:a16="http://schemas.microsoft.com/office/drawing/2014/main" id="{D53F8726-CFF4-4D14-BF9D-65A72BE12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584" y="1665771"/>
            <a:ext cx="25201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3200">
                <a:solidFill>
                  <a:srgbClr val="B2B2B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speed up</a:t>
            </a:r>
            <a:endParaRPr lang="en-US" altLang="en-US" sz="3200">
              <a:solidFill>
                <a:srgbClr val="B2B2B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7" name="Oval 13">
            <a:extLst>
              <a:ext uri="{FF2B5EF4-FFF2-40B4-BE49-F238E27FC236}">
                <a16:creationId xmlns:a16="http://schemas.microsoft.com/office/drawing/2014/main" id="{C1FF2116-6024-4247-8720-044B144A2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79" y="4075047"/>
            <a:ext cx="820835" cy="752683"/>
          </a:xfrm>
          <a:prstGeom prst="ellipse">
            <a:avLst/>
          </a:prstGeom>
          <a:solidFill>
            <a:srgbClr val="2DA2B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3758" name="AutoShape 14">
            <a:extLst>
              <a:ext uri="{FF2B5EF4-FFF2-40B4-BE49-F238E27FC236}">
                <a16:creationId xmlns:a16="http://schemas.microsoft.com/office/drawing/2014/main" id="{236E460F-F98D-446E-A903-369F876F5EFA}"/>
              </a:ext>
            </a:extLst>
          </p:cNvPr>
          <p:cNvSpPr>
            <a:spLocks noChangeArrowheads="1"/>
          </p:cNvSpPr>
          <p:nvPr/>
        </p:nvSpPr>
        <p:spPr bwMode="auto">
          <a:xfrm rot="2070512">
            <a:off x="9455348" y="4202760"/>
            <a:ext cx="654497" cy="563993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63D591B7-D75C-4E3E-A0AF-FEA4D0A1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124" y="5235428"/>
            <a:ext cx="6449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marL="457189" indent="-457189" algn="ctr" defTabSz="121917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rgbClr val="B2B2B2"/>
                </a:solidFill>
                <a:latin typeface="Lucida Sans Unicode"/>
                <a:ea typeface="+mn-ea"/>
                <a:cs typeface="Arial" panose="020B0604020202020204" pitchFamily="34" charset="0"/>
              </a:rPr>
              <a:t> an </a:t>
            </a:r>
            <a:r>
              <a:rPr lang="en-GB" altLang="en-US" sz="3200" dirty="0">
                <a:solidFill>
                  <a:srgbClr val="B2B2B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</a:t>
            </a:r>
            <a:r>
              <a:rPr lang="en-GB" altLang="en-US" sz="3200" dirty="0">
                <a:solidFill>
                  <a:srgbClr val="B2B2B2"/>
                </a:solidFill>
                <a:latin typeface="Lucida Sans Unicode"/>
                <a:ea typeface="+mn-ea"/>
                <a:cs typeface="Arial" panose="020B0604020202020204" pitchFamily="34" charset="0"/>
              </a:rPr>
              <a:t> to change its shape</a:t>
            </a:r>
            <a:endParaRPr lang="en-US" altLang="en-US" sz="3200" dirty="0">
              <a:solidFill>
                <a:srgbClr val="B2B2B2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6CEBA0DB-9B72-46EC-AA82-500315C5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629" y="5855923"/>
            <a:ext cx="965200" cy="8868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9E359A6C-6D20-470D-9B74-ECC1B6A4F2F7}"/>
              </a:ext>
            </a:extLst>
          </p:cNvPr>
          <p:cNvGrpSpPr>
            <a:grpSpLocks/>
          </p:cNvGrpSpPr>
          <p:nvPr/>
        </p:nvGrpSpPr>
        <p:grpSpPr bwMode="auto">
          <a:xfrm>
            <a:off x="4746381" y="5830523"/>
            <a:ext cx="2832100" cy="886884"/>
            <a:chOff x="839" y="1752"/>
            <a:chExt cx="3507" cy="1679"/>
          </a:xfrm>
        </p:grpSpPr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3EF75B57-8E0B-4315-A8A3-3FD1D8DD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752"/>
              <a:ext cx="3493" cy="16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B929F68A-52D4-41DA-AAE0-2A91039A46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752"/>
              <a:ext cx="3507" cy="1679"/>
              <a:chOff x="249" y="0"/>
              <a:chExt cx="3175" cy="1679"/>
            </a:xfrm>
          </p:grpSpPr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C4BC8C87-ACD3-40EC-88A8-CEC1EF0BE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0"/>
                <a:ext cx="1724" cy="167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  <p:sp>
            <p:nvSpPr>
              <p:cNvPr id="25" name="AutoShape 22">
                <a:extLst>
                  <a:ext uri="{FF2B5EF4-FFF2-40B4-BE49-F238E27FC236}">
                    <a16:creationId xmlns:a16="http://schemas.microsoft.com/office/drawing/2014/main" id="{A105091A-F3E3-4961-A8BB-59D3BC62D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591"/>
                <a:ext cx="726" cy="499"/>
              </a:xfrm>
              <a:prstGeom prst="leftArrow">
                <a:avLst>
                  <a:gd name="adj1" fmla="val 50000"/>
                  <a:gd name="adj2" fmla="val 3637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  <p:sp>
            <p:nvSpPr>
              <p:cNvPr id="26" name="AutoShape 23">
                <a:extLst>
                  <a:ext uri="{FF2B5EF4-FFF2-40B4-BE49-F238E27FC236}">
                    <a16:creationId xmlns:a16="http://schemas.microsoft.com/office/drawing/2014/main" id="{F55BF98C-74F6-480C-A502-86BD04CE9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59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</p:grp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57645417-E6F1-4419-9A88-0E2DC019D7B6}"/>
              </a:ext>
            </a:extLst>
          </p:cNvPr>
          <p:cNvGrpSpPr>
            <a:grpSpLocks/>
          </p:cNvGrpSpPr>
          <p:nvPr/>
        </p:nvGrpSpPr>
        <p:grpSpPr bwMode="auto">
          <a:xfrm>
            <a:off x="4585514" y="5830523"/>
            <a:ext cx="3155949" cy="886884"/>
            <a:chOff x="793" y="1616"/>
            <a:chExt cx="3908" cy="1679"/>
          </a:xfrm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8DB45389-7D2F-47C5-A7BA-BEA01369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616"/>
              <a:ext cx="3901" cy="16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grpSp>
          <p:nvGrpSpPr>
            <p:cNvPr id="29" name="Group 26">
              <a:extLst>
                <a:ext uri="{FF2B5EF4-FFF2-40B4-BE49-F238E27FC236}">
                  <a16:creationId xmlns:a16="http://schemas.microsoft.com/office/drawing/2014/main" id="{FB4A88E9-ADA3-4E93-A222-069F903D2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1616"/>
              <a:ext cx="3908" cy="1679"/>
              <a:chOff x="521" y="272"/>
              <a:chExt cx="3538" cy="1679"/>
            </a:xfrm>
          </p:grpSpPr>
          <p:sp>
            <p:nvSpPr>
              <p:cNvPr id="30" name="Oval 27">
                <a:extLst>
                  <a:ext uri="{FF2B5EF4-FFF2-40B4-BE49-F238E27FC236}">
                    <a16:creationId xmlns:a16="http://schemas.microsoft.com/office/drawing/2014/main" id="{F9DC0A8A-9014-4789-9649-5CF71434C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" y="272"/>
                <a:ext cx="1921" cy="167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  <p:sp>
            <p:nvSpPr>
              <p:cNvPr id="31" name="AutoShape 28">
                <a:extLst>
                  <a:ext uri="{FF2B5EF4-FFF2-40B4-BE49-F238E27FC236}">
                    <a16:creationId xmlns:a16="http://schemas.microsoft.com/office/drawing/2014/main" id="{9397D5F2-E696-42A6-A271-506E4890B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863"/>
                <a:ext cx="809" cy="499"/>
              </a:xfrm>
              <a:prstGeom prst="leftArrow">
                <a:avLst>
                  <a:gd name="adj1" fmla="val 50000"/>
                  <a:gd name="adj2" fmla="val 40531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  <p:sp>
            <p:nvSpPr>
              <p:cNvPr id="32" name="AutoShape 29">
                <a:extLst>
                  <a:ext uri="{FF2B5EF4-FFF2-40B4-BE49-F238E27FC236}">
                    <a16:creationId xmlns:a16="http://schemas.microsoft.com/office/drawing/2014/main" id="{4631BF81-407E-4BE9-B8BA-77A361C64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" y="863"/>
                <a:ext cx="809" cy="499"/>
              </a:xfrm>
              <a:prstGeom prst="rightArrow">
                <a:avLst>
                  <a:gd name="adj1" fmla="val 50000"/>
                  <a:gd name="adj2" fmla="val 40531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</p:grpSp>
      </p:grpSp>
      <p:grpSp>
        <p:nvGrpSpPr>
          <p:cNvPr id="33" name="Group 30">
            <a:extLst>
              <a:ext uri="{FF2B5EF4-FFF2-40B4-BE49-F238E27FC236}">
                <a16:creationId xmlns:a16="http://schemas.microsoft.com/office/drawing/2014/main" id="{0890AE2D-CE13-42CB-9EDE-1A298E66D97D}"/>
              </a:ext>
            </a:extLst>
          </p:cNvPr>
          <p:cNvGrpSpPr>
            <a:grpSpLocks/>
          </p:cNvGrpSpPr>
          <p:nvPr/>
        </p:nvGrpSpPr>
        <p:grpSpPr bwMode="auto">
          <a:xfrm>
            <a:off x="4221447" y="5830523"/>
            <a:ext cx="3884083" cy="912284"/>
            <a:chOff x="431" y="1616"/>
            <a:chExt cx="4808" cy="1724"/>
          </a:xfrm>
        </p:grpSpPr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3822BAFA-87FF-49D4-9D5A-DE70C1DAF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616"/>
              <a:ext cx="4808" cy="17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grpSp>
          <p:nvGrpSpPr>
            <p:cNvPr id="35" name="Group 32">
              <a:extLst>
                <a:ext uri="{FF2B5EF4-FFF2-40B4-BE49-F238E27FC236}">
                  <a16:creationId xmlns:a16="http://schemas.microsoft.com/office/drawing/2014/main" id="{F8E1CB0B-562C-446D-B495-0BB769A41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" y="1661"/>
              <a:ext cx="4410" cy="1679"/>
              <a:chOff x="793" y="544"/>
              <a:chExt cx="3992" cy="1679"/>
            </a:xfrm>
          </p:grpSpPr>
          <p:sp>
            <p:nvSpPr>
              <p:cNvPr id="36" name="Oval 33">
                <a:extLst>
                  <a:ext uri="{FF2B5EF4-FFF2-40B4-BE49-F238E27FC236}">
                    <a16:creationId xmlns:a16="http://schemas.microsoft.com/office/drawing/2014/main" id="{100DAF7E-0871-4D33-9FAA-319176FF1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" y="544"/>
                <a:ext cx="2167" cy="167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  <p:sp>
            <p:nvSpPr>
              <p:cNvPr id="37" name="AutoShape 34">
                <a:extLst>
                  <a:ext uri="{FF2B5EF4-FFF2-40B4-BE49-F238E27FC236}">
                    <a16:creationId xmlns:a16="http://schemas.microsoft.com/office/drawing/2014/main" id="{81C23C61-C704-4CD6-87FC-EE43CFAE5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1135"/>
                <a:ext cx="913" cy="499"/>
              </a:xfrm>
              <a:prstGeom prst="leftArrow">
                <a:avLst>
                  <a:gd name="adj1" fmla="val 50000"/>
                  <a:gd name="adj2" fmla="val 45741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  <p:sp>
            <p:nvSpPr>
              <p:cNvPr id="38" name="AutoShape 35">
                <a:extLst>
                  <a:ext uri="{FF2B5EF4-FFF2-40B4-BE49-F238E27FC236}">
                    <a16:creationId xmlns:a16="http://schemas.microsoft.com/office/drawing/2014/main" id="{DAAB1124-FD3D-425E-B34B-C14EF66E1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2" y="1135"/>
                <a:ext cx="913" cy="499"/>
              </a:xfrm>
              <a:prstGeom prst="rightArrow">
                <a:avLst>
                  <a:gd name="adj1" fmla="val 50000"/>
                  <a:gd name="adj2" fmla="val 45741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</p:grpSp>
      </p:grpSp>
      <p:grpSp>
        <p:nvGrpSpPr>
          <p:cNvPr id="39" name="Group 36">
            <a:extLst>
              <a:ext uri="{FF2B5EF4-FFF2-40B4-BE49-F238E27FC236}">
                <a16:creationId xmlns:a16="http://schemas.microsoft.com/office/drawing/2014/main" id="{BEF32689-7EEB-4E59-8BE2-454EB40BC146}"/>
              </a:ext>
            </a:extLst>
          </p:cNvPr>
          <p:cNvGrpSpPr>
            <a:grpSpLocks/>
          </p:cNvGrpSpPr>
          <p:nvPr/>
        </p:nvGrpSpPr>
        <p:grpSpPr bwMode="auto">
          <a:xfrm>
            <a:off x="4075396" y="5830523"/>
            <a:ext cx="4176184" cy="958851"/>
            <a:chOff x="295" y="1525"/>
            <a:chExt cx="5170" cy="1814"/>
          </a:xfrm>
        </p:grpSpPr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3165DDF2-95DA-4C74-A83E-944AAADC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525"/>
              <a:ext cx="5170" cy="18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grpSp>
          <p:nvGrpSpPr>
            <p:cNvPr id="41" name="Group 38">
              <a:extLst>
                <a:ext uri="{FF2B5EF4-FFF2-40B4-BE49-F238E27FC236}">
                  <a16:creationId xmlns:a16="http://schemas.microsoft.com/office/drawing/2014/main" id="{30D932C9-FDAC-40C9-A1F1-49A64E942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1570"/>
              <a:ext cx="5012" cy="1679"/>
              <a:chOff x="1065" y="816"/>
              <a:chExt cx="4537" cy="1679"/>
            </a:xfrm>
          </p:grpSpPr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id="{DEBFA9B6-34EF-4D6D-862C-8D659F24B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" y="816"/>
                <a:ext cx="2464" cy="167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  <p:sp>
            <p:nvSpPr>
              <p:cNvPr id="43" name="AutoShape 40">
                <a:extLst>
                  <a:ext uri="{FF2B5EF4-FFF2-40B4-BE49-F238E27FC236}">
                    <a16:creationId xmlns:a16="http://schemas.microsoft.com/office/drawing/2014/main" id="{5E7D7103-AE05-4A41-AE52-F40D9EF45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1407"/>
                <a:ext cx="1037" cy="499"/>
              </a:xfrm>
              <a:prstGeom prst="leftArrow">
                <a:avLst>
                  <a:gd name="adj1" fmla="val 50000"/>
                  <a:gd name="adj2" fmla="val 51954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861A3E7-BE6C-4A3D-A8EA-932CAD33E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5" y="1407"/>
                <a:ext cx="1037" cy="499"/>
              </a:xfrm>
              <a:prstGeom prst="rightArrow">
                <a:avLst>
                  <a:gd name="adj1" fmla="val 50000"/>
                  <a:gd name="adj2" fmla="val 51954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Lucida Sans Unicode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55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4184 -0.0030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43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30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45 1.96115E-6 L 0.50642 -0.0013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43 -0.00154 L 0.64202 0.00124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4.34783E-7 L 0.12605 -4.34783E-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64166 -0.007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43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37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66 -0.0074 L 0.77656 0.410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3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/>
      <p:bldP spid="543747" grpId="1"/>
      <p:bldP spid="543748" grpId="0"/>
      <p:bldP spid="543749" grpId="0"/>
      <p:bldP spid="543749" grpId="1"/>
      <p:bldP spid="543755" grpId="0"/>
      <p:bldP spid="543755" grpId="1"/>
      <p:bldP spid="543756" grpId="0"/>
      <p:bldP spid="543756" grpId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0249-7429-A44A-8CEF-7BA481A0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3007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Measuring Forces</a:t>
            </a:r>
            <a:endParaRPr lang="en-US" dirty="0">
              <a:solidFill>
                <a:srgbClr val="03007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41800-24B4-644E-9DF8-082645B1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3"/>
            <a:ext cx="12192000" cy="2189308"/>
          </a:xfrm>
        </p:spPr>
        <p:txBody>
          <a:bodyPr/>
          <a:lstStyle/>
          <a:p>
            <a:pPr lvl="0"/>
            <a:r>
              <a:rPr lang="en-GB" dirty="0"/>
              <a:t>The units of force are newtons (N). </a:t>
            </a:r>
          </a:p>
          <a:p>
            <a:pPr lvl="0"/>
            <a:r>
              <a:rPr lang="en-GB" dirty="0"/>
              <a:t>Force is measured with a </a:t>
            </a:r>
            <a:r>
              <a:rPr lang="en-GB" sz="4000" b="1" dirty="0"/>
              <a:t>spring balance</a:t>
            </a:r>
            <a:r>
              <a:rPr lang="en-GB" dirty="0"/>
              <a:t>. </a:t>
            </a:r>
          </a:p>
          <a:p>
            <a:endParaRPr lang="en-US" dirty="0"/>
          </a:p>
        </p:txBody>
      </p:sp>
      <p:pic>
        <p:nvPicPr>
          <p:cNvPr id="4" name="Picture 6" descr="Newton-Meters">
            <a:extLst>
              <a:ext uri="{FF2B5EF4-FFF2-40B4-BE49-F238E27FC236}">
                <a16:creationId xmlns:a16="http://schemas.microsoft.com/office/drawing/2014/main" id="{768C26D4-A7EF-3045-946E-78F24F18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5968" r="42084" b="4468"/>
          <a:stretch>
            <a:fillRect/>
          </a:stretch>
        </p:blipFill>
        <p:spPr bwMode="auto">
          <a:xfrm>
            <a:off x="10850441" y="702514"/>
            <a:ext cx="1351342" cy="615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1D467D7-CB21-8144-8742-C0D64C8E5F46}"/>
              </a:ext>
            </a:extLst>
          </p:cNvPr>
          <p:cNvGrpSpPr/>
          <p:nvPr/>
        </p:nvGrpSpPr>
        <p:grpSpPr>
          <a:xfrm>
            <a:off x="913008" y="2348880"/>
            <a:ext cx="8798768" cy="4497110"/>
            <a:chOff x="2279653" y="1844678"/>
            <a:chExt cx="6119813" cy="352901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DAEEF6-C4A5-C141-A557-9C7D87BBA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653" y="1844678"/>
              <a:ext cx="6119813" cy="3529013"/>
              <a:chOff x="1331640" y="1484784"/>
              <a:chExt cx="6120680" cy="3528392"/>
            </a:xfrm>
          </p:grpSpPr>
          <p:sp>
            <p:nvSpPr>
              <p:cNvPr id="17" name="Rectangle 1">
                <a:extLst>
                  <a:ext uri="{FF2B5EF4-FFF2-40B4-BE49-F238E27FC236}">
                    <a16:creationId xmlns:a16="http://schemas.microsoft.com/office/drawing/2014/main" id="{128660B6-1185-CE46-8412-BABA249A4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640" y="1484784"/>
                <a:ext cx="6120680" cy="3528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8" name="Group 3">
                <a:extLst>
                  <a:ext uri="{FF2B5EF4-FFF2-40B4-BE49-F238E27FC236}">
                    <a16:creationId xmlns:a16="http://schemas.microsoft.com/office/drawing/2014/main" id="{F46BC741-A7CC-104A-8527-3DC7CB8C3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8440" y="1502044"/>
                <a:ext cx="5779864" cy="3511132"/>
                <a:chOff x="1456432" y="2366140"/>
                <a:chExt cx="5779864" cy="3511132"/>
              </a:xfrm>
            </p:grpSpPr>
            <p:pic>
              <p:nvPicPr>
                <p:cNvPr id="22" name="Picture 2" descr="spring.gif">
                  <a:extLst>
                    <a:ext uri="{FF2B5EF4-FFF2-40B4-BE49-F238E27FC236}">
                      <a16:creationId xmlns:a16="http://schemas.microsoft.com/office/drawing/2014/main" id="{C4E6D6F4-B0E0-F542-86EB-07F47D82A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6432" y="2366140"/>
                  <a:ext cx="5779864" cy="3511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18">
                  <a:extLst>
                    <a:ext uri="{FF2B5EF4-FFF2-40B4-BE49-F238E27FC236}">
                      <a16:creationId xmlns:a16="http://schemas.microsoft.com/office/drawing/2014/main" id="{52E0678E-AE06-C94B-A123-B299B5899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9832" y="2681900"/>
                  <a:ext cx="1215752" cy="144016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4" name="Rectangle 19">
                  <a:extLst>
                    <a:ext uri="{FF2B5EF4-FFF2-40B4-BE49-F238E27FC236}">
                      <a16:creationId xmlns:a16="http://schemas.microsoft.com/office/drawing/2014/main" id="{FE087B10-7E39-BA4B-ADE1-754020303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728" y="3933056"/>
                  <a:ext cx="1215752" cy="2880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9" name="Group 5">
                <a:extLst>
                  <a:ext uri="{FF2B5EF4-FFF2-40B4-BE49-F238E27FC236}">
                    <a16:creationId xmlns:a16="http://schemas.microsoft.com/office/drawing/2014/main" id="{FDC2E6DA-2996-284C-A808-DCAF31B38C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28184" y="1804294"/>
                <a:ext cx="1080120" cy="2632818"/>
                <a:chOff x="6156176" y="2668390"/>
                <a:chExt cx="1431776" cy="2632818"/>
              </a:xfrm>
            </p:grpSpPr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51BB1FA6-8D18-344E-8F31-32A3C3BA5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200" y="2668390"/>
                  <a:ext cx="1215752" cy="26328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1" name="Rectangle 23">
                  <a:extLst>
                    <a:ext uri="{FF2B5EF4-FFF2-40B4-BE49-F238E27FC236}">
                      <a16:creationId xmlns:a16="http://schemas.microsoft.com/office/drawing/2014/main" id="{339B257D-47FF-E441-B0A1-F8D841955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6176" y="5197054"/>
                  <a:ext cx="639688" cy="104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7A052610-70A0-A943-A44F-049D9C49E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91" y="3789363"/>
              <a:ext cx="3316287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703020202090204" pitchFamily="34" charset="0"/>
                </a:rPr>
                <a:t>The larger the force the more stretched the spring.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23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Forces – Task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4800"/>
              <a:t>L3 – Forces – OneNote</a:t>
            </a:r>
          </a:p>
        </p:txBody>
      </p:sp>
    </p:spTree>
    <p:extLst>
      <p:ext uri="{BB962C8B-B14F-4D97-AF65-F5344CB8AC3E}">
        <p14:creationId xmlns:p14="http://schemas.microsoft.com/office/powerpoint/2010/main" val="2133730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schemeClr val="bg1"/>
                </a:solidFill>
              </a:rPr>
              <a:t>Success Criteria - Questions 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519193"/>
            <a:ext cx="12135554" cy="6316406"/>
          </a:xfrm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What is a force?</a:t>
            </a:r>
          </a:p>
          <a:p>
            <a:pPr marL="457200" lvl="1" indent="0" algn="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>
                <a:solidFill>
                  <a:srgbClr val="B2A5FF"/>
                </a:solidFill>
              </a:rPr>
              <a:t>Push or Pull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What can a force change</a:t>
            </a:r>
          </a:p>
          <a:p>
            <a:pPr marL="457200" lvl="1" indent="0" algn="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>
                <a:solidFill>
                  <a:srgbClr val="B2A5FF"/>
                </a:solidFill>
              </a:rPr>
              <a:t>Shape, speed, direction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What is the unit of force?</a:t>
            </a:r>
          </a:p>
          <a:p>
            <a:pPr marL="457200" lvl="1" indent="0" algn="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>
                <a:solidFill>
                  <a:srgbClr val="B2A5FF"/>
                </a:solidFill>
              </a:rPr>
              <a:t>Newtons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What device is used to measure force?</a:t>
            </a:r>
          </a:p>
          <a:p>
            <a:pPr marL="457200" lvl="1" indent="0" algn="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>
                <a:solidFill>
                  <a:srgbClr val="B2A5FF"/>
                </a:solidFill>
              </a:rPr>
              <a:t>Spring Balance</a:t>
            </a:r>
          </a:p>
        </p:txBody>
      </p:sp>
    </p:spTree>
    <p:extLst>
      <p:ext uri="{BB962C8B-B14F-4D97-AF65-F5344CB8AC3E}">
        <p14:creationId xmlns:p14="http://schemas.microsoft.com/office/powerpoint/2010/main" val="3210822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5F87F50-EEA7-F248-AA8B-F94B6578C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7772400" cy="762000"/>
          </a:xfrm>
        </p:spPr>
        <p:txBody>
          <a:bodyPr/>
          <a:lstStyle/>
          <a:p>
            <a:pPr algn="l" eaLnBrk="1" hangingPunct="1"/>
            <a:r>
              <a:rPr lang="en-GB" altLang="en-US" sz="2400">
                <a:solidFill>
                  <a:schemeClr val="bg1"/>
                </a:solidFill>
                <a:latin typeface="Comic Sans MS" panose="030F0902030302020204" pitchFamily="66" charset="0"/>
              </a:rPr>
              <a:t>One of the main forces on Earth is the force due to  </a:t>
            </a:r>
            <a:r>
              <a:rPr lang="en-GB" altLang="en-US" sz="2400" u="sng">
                <a:solidFill>
                  <a:schemeClr val="bg1"/>
                </a:solidFill>
                <a:latin typeface="Comic Sans MS" panose="030F0902030302020204" pitchFamily="66" charset="0"/>
              </a:rPr>
              <a:t>	       </a:t>
            </a:r>
            <a:r>
              <a:rPr lang="en-GB" altLang="en-US" sz="240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endParaRPr lang="en-US" altLang="en-US" sz="24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F2950AB-8FD3-3541-AD75-E3E371693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3" y="950913"/>
            <a:ext cx="8353425" cy="53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>
                <a:solidFill>
                  <a:srgbClr val="66FF66"/>
                </a:solidFill>
                <a:latin typeface="Comic Sans MS" panose="030F0902030302020204" pitchFamily="66" charset="0"/>
              </a:rPr>
              <a:t>The name of the force force due to gravity is </a:t>
            </a:r>
            <a:r>
              <a:rPr lang="en-US" altLang="en-US" sz="2400" u="sng">
                <a:solidFill>
                  <a:srgbClr val="66FF66"/>
                </a:solidFill>
                <a:latin typeface="Comic Sans MS" panose="030F0902030302020204" pitchFamily="66" charset="0"/>
              </a:rPr>
              <a:t>	   </a:t>
            </a:r>
            <a:r>
              <a:rPr lang="en-US" altLang="en-US" sz="2400">
                <a:solidFill>
                  <a:srgbClr val="66FF66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9700" name="Rectangle 8">
            <a:extLst>
              <a:ext uri="{FF2B5EF4-FFF2-40B4-BE49-F238E27FC236}">
                <a16:creationId xmlns:a16="http://schemas.microsoft.com/office/drawing/2014/main" id="{E9CD3F0E-2B8E-0746-84AB-297517EC7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72200"/>
            <a:ext cx="7543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55650" indent="-755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755650" marR="0" lvl="0" indent="-7556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</a:rPr>
              <a:t>LO:	I know how to measure a force.</a:t>
            </a:r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C259A2A9-0F92-4049-A35B-C69D12B19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2" y="417513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</a:rPr>
              <a:t>gravity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3D370785-8691-FF47-A67D-8AC47F9B6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8" y="923925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</a:rPr>
              <a:t>weight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81EBC8-2E12-4444-A6C0-F54D8E142EA9}"/>
              </a:ext>
            </a:extLst>
          </p:cNvPr>
          <p:cNvGraphicFramePr>
            <a:graphicFrameLocks noGrp="1"/>
          </p:cNvGraphicFramePr>
          <p:nvPr/>
        </p:nvGraphicFramePr>
        <p:xfrm>
          <a:off x="2135191" y="1773238"/>
          <a:ext cx="7705725" cy="3200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96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Object</a:t>
                      </a: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Weight (Newtons</a:t>
                      </a:r>
                      <a:r>
                        <a:rPr lang="en-US" sz="1600" baseline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 – N)</a:t>
                      </a:r>
                      <a:endParaRPr lang="en-US" sz="1600">
                        <a:solidFill>
                          <a:srgbClr val="FF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tripod</a:t>
                      </a: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 </a:t>
                      </a: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shoe</a:t>
                      </a: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test tube rack</a:t>
                      </a: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mic Sans MS"/>
                          <a:cs typeface="Comic Sans MS"/>
                        </a:rPr>
                        <a:t>hole punch</a:t>
                      </a: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5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87" grpId="0" build="p" autoUpdateAnimBg="0"/>
      <p:bldP spid="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C35A-C4A0-1E47-B200-85994631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5400" dirty="0"/>
              <a:t>Write down anything you know about </a:t>
            </a:r>
            <a:r>
              <a:rPr lang="en-US" sz="16600" dirty="0"/>
              <a:t>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05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70F8D-E306-3444-BA9D-FD4FB0C3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2579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none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Section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376931-74CF-6D44-B299-12CB88B1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3578317"/>
            <a:ext cx="5338511" cy="161892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en-US" sz="7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Resultant, Balanced and Unbalanced Forces</a:t>
            </a: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91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6274488"/>
          </a:xfrm>
        </p:spPr>
        <p:txBody>
          <a:bodyPr>
            <a:normAutofit fontScale="62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a force?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can a force change?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used to measure forces?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A person walks 60 m in a time of  1 minute. what is their speed? (m/s)</a:t>
            </a:r>
          </a:p>
        </p:txBody>
      </p:sp>
    </p:spTree>
    <p:extLst>
      <p:ext uri="{BB962C8B-B14F-4D97-AF65-F5344CB8AC3E}">
        <p14:creationId xmlns:p14="http://schemas.microsoft.com/office/powerpoint/2010/main" val="3544878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C9B3BD-EAFB-6044-AA45-E2D79BBF3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766" y="1681163"/>
            <a:ext cx="11180468" cy="4777200"/>
          </a:xfrm>
        </p:spPr>
        <p:txBody>
          <a:bodyPr/>
          <a:lstStyle/>
          <a:p>
            <a:pPr marL="0" lv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400">
                <a:solidFill>
                  <a:srgbClr val="000000"/>
                </a:solidFill>
              </a:rPr>
              <a:t>We are learning about:</a:t>
            </a:r>
          </a:p>
          <a:p>
            <a:pPr marL="0" lv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8000">
                <a:solidFill>
                  <a:srgbClr val="000000"/>
                </a:solidFill>
              </a:rPr>
              <a:t>Resultant Forces</a:t>
            </a:r>
            <a:endParaRPr lang="en-US" sz="8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12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23913"/>
            <a:ext cx="12135554" cy="6011686"/>
          </a:xfr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explain the term ‘</a:t>
            </a:r>
            <a:r>
              <a:rPr lang="en-US" sz="5400" b="1" dirty="0">
                <a:solidFill>
                  <a:prstClr val="black"/>
                </a:solidFill>
              </a:rPr>
              <a:t>resultant force</a:t>
            </a:r>
            <a:r>
              <a:rPr lang="en-US" sz="4800" dirty="0">
                <a:solidFill>
                  <a:prstClr val="black"/>
                </a:solidFill>
              </a:rPr>
              <a:t>’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sketch a </a:t>
            </a:r>
            <a:r>
              <a:rPr lang="en-US" sz="5400" b="1" dirty="0">
                <a:solidFill>
                  <a:prstClr val="black"/>
                </a:solidFill>
              </a:rPr>
              <a:t>free body diagram</a:t>
            </a:r>
            <a:r>
              <a:rPr lang="en-US" sz="4800" dirty="0">
                <a:solidFill>
                  <a:prstClr val="black"/>
                </a:solidFill>
              </a:rPr>
              <a:t> of forces acting on any object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use a free body diagram to </a:t>
            </a:r>
            <a:r>
              <a:rPr lang="en-US" sz="5400" b="1" dirty="0">
                <a:solidFill>
                  <a:prstClr val="black"/>
                </a:solidFill>
              </a:rPr>
              <a:t>calculate the resultant force</a:t>
            </a:r>
            <a:r>
              <a:rPr lang="en-US" sz="4800" dirty="0">
                <a:solidFill>
                  <a:prstClr val="black"/>
                </a:solidFill>
              </a:rPr>
              <a:t> acting on an object  </a:t>
            </a:r>
          </a:p>
        </p:txBody>
      </p:sp>
    </p:spTree>
    <p:extLst>
      <p:ext uri="{BB962C8B-B14F-4D97-AF65-F5344CB8AC3E}">
        <p14:creationId xmlns:p14="http://schemas.microsoft.com/office/powerpoint/2010/main" val="2645560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BC2703-9D23-7A46-967A-583D2879A01F}"/>
              </a:ext>
            </a:extLst>
          </p:cNvPr>
          <p:cNvSpPr/>
          <p:nvPr/>
        </p:nvSpPr>
        <p:spPr>
          <a:xfrm>
            <a:off x="4374869" y="1188367"/>
            <a:ext cx="3456384" cy="2016224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Object (always draw as a box)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61DC24-90C6-4E46-834F-D5D89793D401}"/>
              </a:ext>
            </a:extLst>
          </p:cNvPr>
          <p:cNvGrpSpPr/>
          <p:nvPr/>
        </p:nvGrpSpPr>
        <p:grpSpPr>
          <a:xfrm>
            <a:off x="7831253" y="1290087"/>
            <a:ext cx="1944216" cy="1417304"/>
            <a:chOff x="7824192" y="3811896"/>
            <a:chExt cx="1944216" cy="1417304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28026580-6AD5-BF4A-BD96-A914198A38AA}"/>
                </a:ext>
              </a:extLst>
            </p:cNvPr>
            <p:cNvSpPr/>
            <p:nvPr/>
          </p:nvSpPr>
          <p:spPr>
            <a:xfrm>
              <a:off x="7824192" y="4293096"/>
              <a:ext cx="1944216" cy="93610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60CA8D-EF27-014D-9BE8-1E3154334CEB}"/>
                </a:ext>
              </a:extLst>
            </p:cNvPr>
            <p:cNvSpPr txBox="1"/>
            <p:nvPr/>
          </p:nvSpPr>
          <p:spPr>
            <a:xfrm>
              <a:off x="8040216" y="3811896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10 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C81AAC-A4DC-6F4B-B4BA-56FF7F85C30E}"/>
              </a:ext>
            </a:extLst>
          </p:cNvPr>
          <p:cNvGrpSpPr/>
          <p:nvPr/>
        </p:nvGrpSpPr>
        <p:grpSpPr>
          <a:xfrm>
            <a:off x="7824192" y="1290087"/>
            <a:ext cx="3888432" cy="1417304"/>
            <a:chOff x="7824192" y="3811896"/>
            <a:chExt cx="3888432" cy="1417304"/>
          </a:xfrm>
        </p:grpSpPr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00B94484-FB32-A648-9A9F-26114C84E0AF}"/>
                </a:ext>
              </a:extLst>
            </p:cNvPr>
            <p:cNvSpPr/>
            <p:nvPr/>
          </p:nvSpPr>
          <p:spPr>
            <a:xfrm>
              <a:off x="7824192" y="4293096"/>
              <a:ext cx="3888432" cy="93610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14B649-4323-7649-8146-0FF94B2593B6}"/>
                </a:ext>
              </a:extLst>
            </p:cNvPr>
            <p:cNvSpPr txBox="1"/>
            <p:nvPr/>
          </p:nvSpPr>
          <p:spPr>
            <a:xfrm>
              <a:off x="8040216" y="3811896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20 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2C0E0C-030E-2E4D-8E1E-868C8DC05AB5}"/>
              </a:ext>
            </a:extLst>
          </p:cNvPr>
          <p:cNvGrpSpPr/>
          <p:nvPr/>
        </p:nvGrpSpPr>
        <p:grpSpPr>
          <a:xfrm>
            <a:off x="7824192" y="1962842"/>
            <a:ext cx="3888432" cy="1417304"/>
            <a:chOff x="7824192" y="3811896"/>
            <a:chExt cx="3888432" cy="141730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57A004C-43B0-B345-B4EA-485707ACA708}"/>
                </a:ext>
              </a:extLst>
            </p:cNvPr>
            <p:cNvSpPr/>
            <p:nvPr/>
          </p:nvSpPr>
          <p:spPr>
            <a:xfrm>
              <a:off x="7824192" y="4293096"/>
              <a:ext cx="3888432" cy="93610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373402-8645-C440-8368-3A01A245D762}"/>
                </a:ext>
              </a:extLst>
            </p:cNvPr>
            <p:cNvSpPr txBox="1"/>
            <p:nvPr/>
          </p:nvSpPr>
          <p:spPr>
            <a:xfrm>
              <a:off x="8040216" y="3811896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20 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E65EDF-F7EF-A044-B378-75D39FE69AE7}"/>
              </a:ext>
            </a:extLst>
          </p:cNvPr>
          <p:cNvGrpSpPr/>
          <p:nvPr/>
        </p:nvGrpSpPr>
        <p:grpSpPr>
          <a:xfrm>
            <a:off x="7838314" y="835183"/>
            <a:ext cx="1944216" cy="1417304"/>
            <a:chOff x="7824192" y="3811896"/>
            <a:chExt cx="1944216" cy="1417304"/>
          </a:xfrm>
        </p:grpSpPr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AA786004-7FCB-7A4B-8C1B-84B615AE9D81}"/>
                </a:ext>
              </a:extLst>
            </p:cNvPr>
            <p:cNvSpPr/>
            <p:nvPr/>
          </p:nvSpPr>
          <p:spPr>
            <a:xfrm>
              <a:off x="7824192" y="4293096"/>
              <a:ext cx="1944216" cy="93610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EABD9F-8302-754C-8BBD-F4740AF9E171}"/>
                </a:ext>
              </a:extLst>
            </p:cNvPr>
            <p:cNvSpPr txBox="1"/>
            <p:nvPr/>
          </p:nvSpPr>
          <p:spPr>
            <a:xfrm>
              <a:off x="8040216" y="3811896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10 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20F48B-2217-444E-913B-817A7B2A06C8}"/>
              </a:ext>
            </a:extLst>
          </p:cNvPr>
          <p:cNvSpPr txBox="1"/>
          <p:nvPr/>
        </p:nvSpPr>
        <p:spPr>
          <a:xfrm>
            <a:off x="0" y="365341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If forces are in the same direction, </a:t>
            </a:r>
            <a:r>
              <a:rPr lang="en-US" sz="4800" b="1" dirty="0"/>
              <a:t>add</a:t>
            </a:r>
            <a:r>
              <a:rPr lang="en-US" sz="4800" dirty="0"/>
              <a:t> them together to calculate the resultant force</a:t>
            </a:r>
          </a:p>
          <a:p>
            <a:pPr algn="ctr"/>
            <a:r>
              <a:rPr lang="en-US" sz="4800" dirty="0"/>
              <a:t>10N + 20 N </a:t>
            </a:r>
            <a:r>
              <a:rPr lang="en-US" sz="4800" b="1" u="sng" dirty="0"/>
              <a:t>= 30 N to the Right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FCFA20-5F65-994F-8B18-DFDAA2F883B7}"/>
              </a:ext>
            </a:extLst>
          </p:cNvPr>
          <p:cNvGrpSpPr/>
          <p:nvPr/>
        </p:nvGrpSpPr>
        <p:grpSpPr>
          <a:xfrm>
            <a:off x="1782581" y="1346096"/>
            <a:ext cx="2592288" cy="1462704"/>
            <a:chOff x="7597576" y="3834936"/>
            <a:chExt cx="2592288" cy="1462704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FBA3B6AF-4CE6-E147-9534-A5E7D60D3EBB}"/>
                </a:ext>
              </a:extLst>
            </p:cNvPr>
            <p:cNvSpPr/>
            <p:nvPr/>
          </p:nvSpPr>
          <p:spPr>
            <a:xfrm flipH="1">
              <a:off x="7597576" y="4361536"/>
              <a:ext cx="2592288" cy="93610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E2145E-A156-1049-A12E-138ACDA4026E}"/>
                </a:ext>
              </a:extLst>
            </p:cNvPr>
            <p:cNvSpPr txBox="1"/>
            <p:nvPr/>
          </p:nvSpPr>
          <p:spPr>
            <a:xfrm>
              <a:off x="8379718" y="3834936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15 N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2807AD-C512-544F-9074-E4CE1DB74102}"/>
              </a:ext>
            </a:extLst>
          </p:cNvPr>
          <p:cNvSpPr txBox="1"/>
          <p:nvPr/>
        </p:nvSpPr>
        <p:spPr>
          <a:xfrm>
            <a:off x="0" y="363639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If forces are in the opposite directions, </a:t>
            </a:r>
            <a:r>
              <a:rPr lang="en-US" sz="4800" b="1" dirty="0"/>
              <a:t>subtract</a:t>
            </a:r>
            <a:r>
              <a:rPr lang="en-US" sz="4800" dirty="0"/>
              <a:t> them to calculate the resultant force</a:t>
            </a:r>
          </a:p>
          <a:p>
            <a:pPr algn="ctr"/>
            <a:r>
              <a:rPr lang="en-US" sz="4800" dirty="0"/>
              <a:t>15 N - 10 N </a:t>
            </a:r>
            <a:r>
              <a:rPr lang="en-US" sz="4800" b="1" u="sng" dirty="0"/>
              <a:t>= 5 N to the Left</a:t>
            </a:r>
          </a:p>
        </p:txBody>
      </p:sp>
    </p:spTree>
    <p:extLst>
      <p:ext uri="{BB962C8B-B14F-4D97-AF65-F5344CB8AC3E}">
        <p14:creationId xmlns:p14="http://schemas.microsoft.com/office/powerpoint/2010/main" val="16459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build="p"/>
      <p:bldP spid="24" grpId="1" build="allAtOnce"/>
      <p:bldP spid="2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9331-95F6-DA42-9DEF-04C88020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4024"/>
            <a:ext cx="12192000" cy="63939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6000" dirty="0"/>
              <a:t>The resultant force is </a:t>
            </a:r>
            <a:r>
              <a:rPr lang="en-GB" sz="6600" b="1" dirty="0"/>
              <a:t>the overall effect</a:t>
            </a:r>
            <a:r>
              <a:rPr lang="en-GB" sz="6000" dirty="0"/>
              <a:t> of multiple forces acting on an object</a:t>
            </a:r>
          </a:p>
          <a:p>
            <a:pPr marL="0" lvl="0" indent="0">
              <a:buNone/>
            </a:pPr>
            <a:endParaRPr lang="en-GB" sz="6000" dirty="0"/>
          </a:p>
          <a:p>
            <a:pPr marL="0" lvl="0" indent="0">
              <a:buNone/>
            </a:pPr>
            <a:r>
              <a:rPr lang="en-GB" sz="6000" dirty="0"/>
              <a:t>A </a:t>
            </a:r>
            <a:r>
              <a:rPr lang="en-GB" sz="6600" b="1" dirty="0"/>
              <a:t>free body diagram</a:t>
            </a:r>
            <a:r>
              <a:rPr lang="en-GB" sz="6000" dirty="0"/>
              <a:t> is used to calculate the resultant force.</a:t>
            </a:r>
          </a:p>
        </p:txBody>
      </p:sp>
    </p:spTree>
    <p:extLst>
      <p:ext uri="{BB962C8B-B14F-4D97-AF65-F5344CB8AC3E}">
        <p14:creationId xmlns:p14="http://schemas.microsoft.com/office/powerpoint/2010/main" val="2699563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9E6381-46D4-C026-2964-644B41E52E60}"/>
              </a:ext>
            </a:extLst>
          </p:cNvPr>
          <p:cNvSpPr/>
          <p:nvPr/>
        </p:nvSpPr>
        <p:spPr>
          <a:xfrm>
            <a:off x="8407021" y="0"/>
            <a:ext cx="3784979" cy="6858000"/>
          </a:xfrm>
          <a:prstGeom prst="rect">
            <a:avLst/>
          </a:prstGeom>
          <a:solidFill>
            <a:srgbClr val="03007E"/>
          </a:solidFill>
          <a:ln>
            <a:solidFill>
              <a:srgbClr val="03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-12010"/>
            <a:ext cx="8407021" cy="6857999"/>
          </a:xfrm>
        </p:spPr>
        <p:txBody>
          <a:bodyPr>
            <a:normAutofit/>
          </a:bodyPr>
          <a:lstStyle/>
          <a:p>
            <a:pPr marL="1025525" indent="-10255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7200" dirty="0"/>
              <a:t>Top QR Code</a:t>
            </a:r>
          </a:p>
          <a:p>
            <a:pPr marL="1025525" indent="-10255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7200" dirty="0"/>
              <a:t>L4 – OneNote</a:t>
            </a:r>
          </a:p>
          <a:p>
            <a:pPr marL="1025525" indent="-10255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7200" dirty="0"/>
              <a:t>Bottom QR Code Questions</a:t>
            </a:r>
            <a:endParaRPr lang="en-GB" sz="6000" dirty="0"/>
          </a:p>
        </p:txBody>
      </p:sp>
      <p:pic>
        <p:nvPicPr>
          <p:cNvPr id="4" name="Content Placeholder 3" descr="Qr code&#10;&#10;Description automatically generated">
            <a:extLst>
              <a:ext uri="{FF2B5EF4-FFF2-40B4-BE49-F238E27FC236}">
                <a16:creationId xmlns:a16="http://schemas.microsoft.com/office/drawing/2014/main" id="{C86A108B-B139-2443-BA04-7D6B33337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266" y="3601091"/>
            <a:ext cx="2811368" cy="2811368"/>
          </a:xfrm>
          <a:prstGeom prst="rect">
            <a:avLst/>
          </a:prstGeom>
          <a:ln w="76200">
            <a:solidFill>
              <a:srgbClr val="03007E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F3274B-AC3D-1661-26A5-5B1582B9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66" y="331029"/>
            <a:ext cx="2811368" cy="2811368"/>
          </a:xfrm>
          <a:prstGeom prst="rect">
            <a:avLst/>
          </a:prstGeom>
          <a:noFill/>
          <a:ln w="76200">
            <a:solidFill>
              <a:srgbClr val="03007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3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schemeClr val="bg1"/>
                </a:solidFill>
              </a:rPr>
              <a:t>Success Criteria - </a:t>
            </a:r>
            <a:r>
              <a:rPr lang="en-US" sz="3600" b="0" i="1" dirty="0">
                <a:solidFill>
                  <a:schemeClr val="bg1"/>
                </a:solidFill>
                <a:hlinkClick r:id="rId3"/>
              </a:rPr>
              <a:t>Questions </a:t>
            </a:r>
            <a:endParaRPr lang="en-US" sz="3600" b="0" i="1" dirty="0">
              <a:solidFill>
                <a:schemeClr val="bg1"/>
              </a:solidFill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519193"/>
            <a:ext cx="12135554" cy="631640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I can explain the term ‘resultant force’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I can sketch a free body diagram of forces acting on any object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>
                <a:solidFill>
                  <a:schemeClr val="bg1"/>
                </a:solidFill>
              </a:rPr>
              <a:t>I can use a free body diagram to calculate the resultant force acting on an object  </a:t>
            </a:r>
          </a:p>
        </p:txBody>
      </p:sp>
    </p:spTree>
    <p:extLst>
      <p:ext uri="{BB962C8B-B14F-4D97-AF65-F5344CB8AC3E}">
        <p14:creationId xmlns:p14="http://schemas.microsoft.com/office/powerpoint/2010/main" val="101639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6274488"/>
          </a:xfrm>
        </p:spPr>
        <p:txBody>
          <a:bodyPr>
            <a:normAutofit fontScale="62500" lnSpcReduction="200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a force?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can a force change?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used to measure forces?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A person walks 60 m in a time of  1 minute. what is their speed? (m/s)</a:t>
            </a:r>
          </a:p>
        </p:txBody>
      </p:sp>
    </p:spTree>
    <p:extLst>
      <p:ext uri="{BB962C8B-B14F-4D97-AF65-F5344CB8AC3E}">
        <p14:creationId xmlns:p14="http://schemas.microsoft.com/office/powerpoint/2010/main" val="1739918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1243443"/>
          </a:xfrm>
        </p:spPr>
        <p:txBody>
          <a:bodyPr anchor="t">
            <a:normAutofit/>
          </a:bodyPr>
          <a:lstStyle/>
          <a:p>
            <a:pPr marL="982663" indent="-9826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GB" sz="6600" dirty="0"/>
              <a:t>Calculate the resultant force</a:t>
            </a:r>
            <a:endParaRPr lang="en-GB" sz="6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8B5383-42AF-676A-8939-C41913428398}"/>
              </a:ext>
            </a:extLst>
          </p:cNvPr>
          <p:cNvSpPr/>
          <p:nvPr/>
        </p:nvSpPr>
        <p:spPr>
          <a:xfrm>
            <a:off x="3599018" y="3128004"/>
            <a:ext cx="3456384" cy="2016224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A7D784-9646-6762-ACB3-0BEFDCE6281A}"/>
              </a:ext>
            </a:extLst>
          </p:cNvPr>
          <p:cNvGrpSpPr/>
          <p:nvPr/>
        </p:nvGrpSpPr>
        <p:grpSpPr>
          <a:xfrm>
            <a:off x="7055402" y="3331133"/>
            <a:ext cx="3888432" cy="1417304"/>
            <a:chOff x="7824192" y="3811896"/>
            <a:chExt cx="3888432" cy="1417304"/>
          </a:xfrm>
        </p:grpSpPr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312172A4-7DB8-7E42-934A-C91444270CAF}"/>
                </a:ext>
              </a:extLst>
            </p:cNvPr>
            <p:cNvSpPr/>
            <p:nvPr/>
          </p:nvSpPr>
          <p:spPr>
            <a:xfrm>
              <a:off x="7824192" y="4293096"/>
              <a:ext cx="3888432" cy="93610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C3E516-C81D-2A45-7C87-702BB0792E7C}"/>
                </a:ext>
              </a:extLst>
            </p:cNvPr>
            <p:cNvSpPr txBox="1"/>
            <p:nvPr/>
          </p:nvSpPr>
          <p:spPr>
            <a:xfrm>
              <a:off x="8040216" y="3811896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20 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8C7A1A-9F25-AE11-8068-10394AB2915F}"/>
              </a:ext>
            </a:extLst>
          </p:cNvPr>
          <p:cNvGrpSpPr/>
          <p:nvPr/>
        </p:nvGrpSpPr>
        <p:grpSpPr>
          <a:xfrm>
            <a:off x="1006730" y="3285733"/>
            <a:ext cx="2592288" cy="1462704"/>
            <a:chOff x="7597576" y="3834936"/>
            <a:chExt cx="2592288" cy="1462704"/>
          </a:xfrm>
        </p:grpSpPr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33AF682E-A72E-CB05-5D52-D46B1BF45BB3}"/>
                </a:ext>
              </a:extLst>
            </p:cNvPr>
            <p:cNvSpPr/>
            <p:nvPr/>
          </p:nvSpPr>
          <p:spPr>
            <a:xfrm flipH="1">
              <a:off x="7597576" y="4361536"/>
              <a:ext cx="2592288" cy="93610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C2A176-43D0-15D2-116F-78110A353039}"/>
                </a:ext>
              </a:extLst>
            </p:cNvPr>
            <p:cNvSpPr txBox="1"/>
            <p:nvPr/>
          </p:nvSpPr>
          <p:spPr>
            <a:xfrm>
              <a:off x="8379718" y="3834936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15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6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and Forces – Lesson 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B83D80-CAD8-9648-865D-2EF570350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262" y="1681163"/>
            <a:ext cx="11383476" cy="477720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dirty="0"/>
              <a:t>We are learning about </a:t>
            </a:r>
          </a:p>
          <a:p>
            <a:pPr marL="0" indent="0" algn="l">
              <a:buNone/>
            </a:pPr>
            <a:r>
              <a:rPr lang="en-GB" sz="7200" dirty="0"/>
              <a:t>Speed, Distance and Time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43916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17EA1C-F606-E743-B40D-663D975E2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766" y="1681163"/>
            <a:ext cx="11180468" cy="4777200"/>
          </a:xfrm>
        </p:spPr>
        <p:txBody>
          <a:bodyPr/>
          <a:lstStyle/>
          <a:p>
            <a:pPr marL="0" lv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400">
                <a:solidFill>
                  <a:srgbClr val="000000"/>
                </a:solidFill>
              </a:rPr>
              <a:t>We are learning about:</a:t>
            </a:r>
          </a:p>
          <a:p>
            <a:pPr marL="0" lv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7200">
                <a:solidFill>
                  <a:srgbClr val="000000"/>
                </a:solidFill>
              </a:rPr>
              <a:t>Balances and Unbalanced Forces</a:t>
            </a:r>
            <a:endParaRPr lang="en-US" sz="7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18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62600" y="-1399998"/>
            <a:ext cx="8153400" cy="823913"/>
          </a:xfrm>
        </p:spPr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6DCCAD2-C587-194D-B7B0-6E8BF3C1BC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9334500" y="642560"/>
            <a:ext cx="6096000" cy="812975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Learning Intentions: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7722B0A-298C-F44B-A5F1-E9C43825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9334501" y="1455535"/>
            <a:ext cx="4367809" cy="5013764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/>
              <a:t>We are learning about balanced and unbalanced forces</a:t>
            </a:r>
            <a:endParaRPr lang="en-US" sz="40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181352"/>
            <a:ext cx="7824192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762001"/>
            <a:ext cx="12135554" cy="6073598"/>
          </a:xfr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explain the term ‘balanced force’</a:t>
            </a: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explain the term ‘unbalanced force’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use a free body diagram to determine if the resultant force is balanced or unbalanced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can describe what will happen to an object if the resultant force is unbalanced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 dirty="0">
                <a:solidFill>
                  <a:prstClr val="black"/>
                </a:solidFill>
              </a:rPr>
              <a:t>I can describe what will happen to the motion of an object if the resultant force is balanced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can use a free body diagram to state if an objects speed will increase or decrease.  </a:t>
            </a:r>
          </a:p>
        </p:txBody>
      </p:sp>
    </p:spTree>
    <p:extLst>
      <p:ext uri="{BB962C8B-B14F-4D97-AF65-F5344CB8AC3E}">
        <p14:creationId xmlns:p14="http://schemas.microsoft.com/office/powerpoint/2010/main" val="330440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0"/>
            <a:ext cx="3072340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82535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 N air resistance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Resultant Force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659397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0 N – Balanced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058318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4267" b="1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DFBC3D05-2644-2E4C-99BB-D0A6968F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09"/>
            <a:ext cx="1663972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82535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50 N air resistance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Resultant Force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659397" y="4394581"/>
            <a:ext cx="4272476" cy="196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50 N Forward – Unbalanced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058318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4267" b="1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DFBC3D05-2644-2E4C-99BB-D0A6968F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>
            <a:off x="8976319" y="2309410"/>
            <a:ext cx="3072340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82535" y="548680"/>
            <a:ext cx="3072340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Resultant Force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659397" y="4394581"/>
            <a:ext cx="4272476" cy="196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200 N Forward –Unbalanced</a:t>
            </a: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DFBC3D05-2644-2E4C-99BB-D0A6968F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 rot="10800000"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82535" y="548680"/>
            <a:ext cx="3072340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Resultant Force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659397" y="4394581"/>
            <a:ext cx="4272476" cy="196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 N Back –Unbalanced</a:t>
            </a: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DFBC3D05-2644-2E4C-99BB-D0A6968F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2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35F31-B7AA-DE4D-A922-A1D8D0A1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1890"/>
            <a:ext cx="12192000" cy="62761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400" dirty="0"/>
              <a:t>Balanced     - 	Forces are Equal but opposite     				direction.  			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400" dirty="0"/>
              <a:t>				Resultant </a:t>
            </a:r>
            <a:r>
              <a:rPr lang="en-GB" sz="6000" b="1" u="sng" dirty="0"/>
              <a:t>equal to </a:t>
            </a:r>
            <a:r>
              <a:rPr lang="en-GB" sz="4400" dirty="0"/>
              <a:t>0N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400" dirty="0"/>
              <a:t>Unbalanced - 	There is more force on one side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400" dirty="0"/>
              <a:t>				Resultant </a:t>
            </a:r>
            <a:r>
              <a:rPr lang="en-GB" sz="6000" b="1" u="sng" dirty="0"/>
              <a:t>not</a:t>
            </a:r>
            <a:r>
              <a:rPr lang="en-GB" sz="4400" dirty="0"/>
              <a:t> equal to 0N</a:t>
            </a:r>
          </a:p>
        </p:txBody>
      </p:sp>
    </p:spTree>
    <p:extLst>
      <p:ext uri="{BB962C8B-B14F-4D97-AF65-F5344CB8AC3E}">
        <p14:creationId xmlns:p14="http://schemas.microsoft.com/office/powerpoint/2010/main" val="6870189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1"/>
            <a:ext cx="1366286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82535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10N air resistance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40537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659397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90N to the right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058318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Speeds up</a:t>
            </a: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DFBC3D05-2644-2E4C-99BB-D0A6968F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198605" y="2309412"/>
            <a:ext cx="2017075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304958" y="548680"/>
            <a:ext cx="2749103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40N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120N from brakes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463819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80N to the left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179475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Slows down</a:t>
            </a: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33C5F6AD-749D-5842-8640-5D84D4EF2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134078" y="108753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to Draw a Cartoon Car in 12 Steps - EasyLineDrawing">
            <a:extLst>
              <a:ext uri="{FF2B5EF4-FFF2-40B4-BE49-F238E27FC236}">
                <a16:creationId xmlns:a16="http://schemas.microsoft.com/office/drawing/2014/main" id="{FFCA3347-1A98-0764-7F28-6E452F2E6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134078" y="1082902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5FEE-5FDC-E843-A011-EE536DA0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Unbalanced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1E40-15CA-4845-9362-802538CC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8090"/>
            <a:ext cx="12192000" cy="61599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6000" dirty="0"/>
              <a:t>When forces acting on car are unbalanced, the car will </a:t>
            </a:r>
            <a:r>
              <a:rPr lang="en-GB" sz="6000" b="1" dirty="0"/>
              <a:t>change</a:t>
            </a:r>
            <a:r>
              <a:rPr lang="en-GB" sz="6000" dirty="0"/>
              <a:t> speed and/or direction.</a:t>
            </a:r>
          </a:p>
        </p:txBody>
      </p:sp>
    </p:spTree>
    <p:extLst>
      <p:ext uri="{BB962C8B-B14F-4D97-AF65-F5344CB8AC3E}">
        <p14:creationId xmlns:p14="http://schemas.microsoft.com/office/powerpoint/2010/main" val="428819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31740" y="22402"/>
            <a:ext cx="12223740" cy="8811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4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903514"/>
            <a:ext cx="12135554" cy="5932085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state the symbols for speed, distance and time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state the units of speed, distance and time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describe what speed is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state the speed equation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>
                <a:solidFill>
                  <a:prstClr val="black"/>
                </a:solidFill>
              </a:rPr>
              <a:t>I can use the speed equation in calculations</a:t>
            </a:r>
            <a:endParaRPr lang="en-US" sz="4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283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Cartoon Car in 12 Steps - EasyLineDrawing">
            <a:extLst>
              <a:ext uri="{FF2B5EF4-FFF2-40B4-BE49-F238E27FC236}">
                <a16:creationId xmlns:a16="http://schemas.microsoft.com/office/drawing/2014/main" id="{DC734C4C-BE7A-4300-881D-EA24EC912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304958" y="548680"/>
            <a:ext cx="2749103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 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100N from brakes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463819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0N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191831" y="5400839"/>
            <a:ext cx="6003860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267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Stays the same speed</a:t>
            </a:r>
          </a:p>
        </p:txBody>
      </p:sp>
    </p:spTree>
    <p:extLst>
      <p:ext uri="{BB962C8B-B14F-4D97-AF65-F5344CB8AC3E}">
        <p14:creationId xmlns:p14="http://schemas.microsoft.com/office/powerpoint/2010/main" val="37443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5FEE-5FDC-E843-A011-EE536DA0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1E40-15CA-4845-9362-802538CC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000" dirty="0"/>
              <a:t>Newton's 1st Law:</a:t>
            </a:r>
            <a:endParaRPr lang="en-GB" sz="4800" dirty="0"/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6000" dirty="0"/>
              <a:t>When forces on a car are balanced it will </a:t>
            </a:r>
            <a:r>
              <a:rPr lang="en-GB" sz="7200" b="1" dirty="0"/>
              <a:t>remain</a:t>
            </a:r>
            <a:r>
              <a:rPr lang="en-GB" sz="6000" dirty="0"/>
              <a:t> stationary 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6000" dirty="0"/>
              <a:t>or continue to move at a </a:t>
            </a:r>
            <a:r>
              <a:rPr lang="en-GB" sz="7200" b="1" dirty="0"/>
              <a:t>constant</a:t>
            </a:r>
            <a:r>
              <a:rPr lang="en-GB" sz="6000" dirty="0"/>
              <a:t> speed in a straight </a:t>
            </a:r>
            <a:r>
              <a:rPr lang="en-GB" sz="5900" dirty="0"/>
              <a:t>line.</a:t>
            </a:r>
          </a:p>
        </p:txBody>
      </p:sp>
    </p:spTree>
    <p:extLst>
      <p:ext uri="{BB962C8B-B14F-4D97-AF65-F5344CB8AC3E}">
        <p14:creationId xmlns:p14="http://schemas.microsoft.com/office/powerpoint/2010/main" val="14184303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0" name="Content Placeholder 5">
            <a:extLst>
              <a:ext uri="{FF2B5EF4-FFF2-40B4-BE49-F238E27FC236}">
                <a16:creationId xmlns:a16="http://schemas.microsoft.com/office/drawing/2014/main" id="{EAA38AC1-E900-2D42-828A-04E927F51E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r="10502"/>
          <a:stretch/>
        </p:blipFill>
        <p:spPr>
          <a:xfrm>
            <a:off x="812773" y="457200"/>
            <a:ext cx="105664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22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Balanced Forces – Task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73418"/>
          </a:xfrm>
        </p:spPr>
        <p:txBody>
          <a:bodyPr anchor="t">
            <a:noAutofit/>
          </a:bodyPr>
          <a:lstStyle/>
          <a:p>
            <a:pPr marL="742950" indent="-742950" fontAlgn="ctr">
              <a:buFont typeface="+mj-lt"/>
              <a:buAutoNum type="arabicPeriod"/>
            </a:pPr>
            <a:r>
              <a:rPr lang="en-GB" dirty="0"/>
              <a:t>Calculate the value of the resultant force </a:t>
            </a:r>
          </a:p>
          <a:p>
            <a:pPr marL="742950" indent="-742950" fontAlgn="ctr">
              <a:buFont typeface="+mj-lt"/>
              <a:buAutoNum type="arabicPeriod"/>
            </a:pPr>
            <a:r>
              <a:rPr lang="en-GB" dirty="0"/>
              <a:t>State the direction of the resultant force</a:t>
            </a:r>
          </a:p>
          <a:p>
            <a:pPr marL="742950" indent="-742950" fontAlgn="ctr">
              <a:buFont typeface="+mj-lt"/>
              <a:buAutoNum type="arabicPeriod"/>
            </a:pPr>
            <a:r>
              <a:rPr lang="en-GB" dirty="0"/>
              <a:t>State whether the force is balanced or unbalanced</a:t>
            </a:r>
          </a:p>
          <a:p>
            <a:pPr marL="742950" indent="-742950" fontAlgn="ctr">
              <a:buFont typeface="+mj-lt"/>
              <a:buAutoNum type="arabicPeriod"/>
            </a:pPr>
            <a:endParaRPr lang="en-GB" dirty="0"/>
          </a:p>
          <a:p>
            <a:pPr marL="742950" indent="-742950" fontAlgn="ctr">
              <a:buFont typeface="+mj-lt"/>
              <a:buAutoNum type="arabicPeriod"/>
            </a:pPr>
            <a:endParaRPr lang="en-GB" dirty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endParaRPr lang="en-GB" sz="1800" dirty="0"/>
          </a:p>
          <a:p>
            <a:pPr marL="0" indent="0" fontAlgn="ctr">
              <a:buNone/>
            </a:pPr>
            <a:r>
              <a:rPr lang="en-GB" dirty="0"/>
              <a:t> </a:t>
            </a:r>
          </a:p>
          <a:p>
            <a:pPr marL="0" indent="0" fontAlgn="ctr">
              <a:buNone/>
            </a:pPr>
            <a:r>
              <a:rPr lang="en-GB" dirty="0"/>
              <a:t>Extension - Yellow Book Questions </a:t>
            </a:r>
            <a:r>
              <a:rPr lang="en-GB" sz="1600" dirty="0"/>
              <a:t>(Page 15, 1,2,4,5)</a:t>
            </a:r>
            <a:endParaRPr lang="en-GB" dirty="0"/>
          </a:p>
        </p:txBody>
      </p:sp>
      <p:pic>
        <p:nvPicPr>
          <p:cNvPr id="1025" name="Picture 1" descr="20 N &#10;20 N &#10;20 N &#10;ΙΟΝ &#10;20 N &#10;ΙΟΝ &#10;30 N &#10;20 N &#10;20 N &#10;ΙΟΝ &#10;40 N &#10;20 N &#10;20 N ">
            <a:extLst>
              <a:ext uri="{FF2B5EF4-FFF2-40B4-BE49-F238E27FC236}">
                <a16:creationId xmlns:a16="http://schemas.microsoft.com/office/drawing/2014/main" id="{DB61B665-5D18-074A-9B10-0F4F117B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212"/>
            <a:ext cx="12192000" cy="36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613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Resultant Forces – Task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84582"/>
            <a:ext cx="6650182" cy="5961407"/>
          </a:xfrm>
        </p:spPr>
        <p:txBody>
          <a:bodyPr>
            <a:normAutofit fontScale="92500"/>
          </a:bodyPr>
          <a:lstStyle/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8000" dirty="0"/>
              <a:t>QR Code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GB" sz="8000" dirty="0"/>
              <a:t>L5 – OneNote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n-GB" sz="8000" dirty="0"/>
              <a:t>Yellow Book Questions </a:t>
            </a:r>
            <a:r>
              <a:rPr lang="en-GB" sz="4400" dirty="0"/>
              <a:t>(Page 15, Q1,2,4,5)</a:t>
            </a:r>
            <a:endParaRPr lang="en-GB" sz="8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FE53F2-0857-3F98-ACB5-B52DCEF7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83" y="1392382"/>
            <a:ext cx="4551217" cy="45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312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7824192" cy="823912"/>
          </a:xfrm>
          <a:ln>
            <a:noFill/>
          </a:ln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schemeClr val="bg1"/>
                </a:solidFill>
              </a:rPr>
              <a:t>Success Criteria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519193"/>
            <a:ext cx="12135554" cy="6316406"/>
          </a:xfr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Explain </a:t>
            </a:r>
            <a:r>
              <a:rPr lang="en-US" sz="4400">
                <a:solidFill>
                  <a:schemeClr val="bg1"/>
                </a:solidFill>
              </a:rPr>
              <a:t>the term ‘balanced force’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Explain </a:t>
            </a:r>
            <a:r>
              <a:rPr lang="en-US" sz="4400">
                <a:solidFill>
                  <a:schemeClr val="bg1"/>
                </a:solidFill>
              </a:rPr>
              <a:t>the term ‘unbalanced force’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is </a:t>
            </a:r>
            <a:r>
              <a:rPr lang="en-US" sz="4400">
                <a:solidFill>
                  <a:schemeClr val="bg1"/>
                </a:solidFill>
              </a:rPr>
              <a:t>a free </a:t>
            </a:r>
            <a:r>
              <a:rPr lang="en-US" sz="4400" dirty="0">
                <a:solidFill>
                  <a:schemeClr val="bg1"/>
                </a:solidFill>
              </a:rPr>
              <a:t>Body Diagram?</a:t>
            </a:r>
          </a:p>
          <a:p>
            <a:pPr marL="571500" lvl="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will happen </a:t>
            </a:r>
            <a:r>
              <a:rPr lang="en-US" sz="4400">
                <a:solidFill>
                  <a:schemeClr val="bg1"/>
                </a:solidFill>
              </a:rPr>
              <a:t>to the </a:t>
            </a:r>
            <a:r>
              <a:rPr lang="en-US" sz="4400" dirty="0">
                <a:solidFill>
                  <a:schemeClr val="bg1"/>
                </a:solidFill>
              </a:rPr>
              <a:t>motion of a moving car if forces are </a:t>
            </a:r>
            <a:r>
              <a:rPr lang="en-US" sz="4400">
                <a:solidFill>
                  <a:schemeClr val="bg1"/>
                </a:solidFill>
              </a:rPr>
              <a:t>balanced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  <a:endParaRPr lang="en-US" sz="4400">
              <a:solidFill>
                <a:schemeClr val="bg1"/>
              </a:solidFill>
            </a:endParaRPr>
          </a:p>
          <a:p>
            <a:pPr marL="571500" indent="-5715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>
                <a:solidFill>
                  <a:schemeClr val="bg1"/>
                </a:solidFill>
              </a:rPr>
              <a:t>will happen to the motion of </a:t>
            </a:r>
            <a:r>
              <a:rPr lang="en-US" sz="4400" dirty="0">
                <a:solidFill>
                  <a:schemeClr val="bg1"/>
                </a:solidFill>
              </a:rPr>
              <a:t>a moving car </a:t>
            </a:r>
            <a:r>
              <a:rPr lang="en-US" sz="4400">
                <a:solidFill>
                  <a:schemeClr val="bg1"/>
                </a:solidFill>
              </a:rPr>
              <a:t>if forces are unbalanced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60377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6274488"/>
          </a:xfrm>
        </p:spPr>
        <p:txBody>
          <a:bodyPr>
            <a:normAutofit fontScale="92500"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are the 3 things a force can change?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Resultant Force, and effect </a:t>
            </a:r>
            <a:r>
              <a:rPr lang="en-GB" sz="9600"/>
              <a:t>on speed: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8376284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1"/>
            <a:ext cx="1366286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82535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100N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10N air resistance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40537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659397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90N to the right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058318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Speeds up</a:t>
            </a: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DFBC3D05-2644-2E4C-99BB-D0A6968F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198605" y="2309412"/>
            <a:ext cx="2017075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304958" y="548680"/>
            <a:ext cx="2749103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40N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120N from brakes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463819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80N to the left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179475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Slows down</a:t>
            </a: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33C5F6AD-749D-5842-8640-5D84D4EF2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134078" y="108753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to Draw a Cartoon Car in 12 Steps - EasyLineDrawing">
            <a:extLst>
              <a:ext uri="{FF2B5EF4-FFF2-40B4-BE49-F238E27FC236}">
                <a16:creationId xmlns:a16="http://schemas.microsoft.com/office/drawing/2014/main" id="{FFCA3347-1A98-0764-7F28-6E452F2E6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134078" y="1082902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Cartoon Car in 12 Steps - EasyLineDrawing">
            <a:extLst>
              <a:ext uri="{FF2B5EF4-FFF2-40B4-BE49-F238E27FC236}">
                <a16:creationId xmlns:a16="http://schemas.microsoft.com/office/drawing/2014/main" id="{DC734C4C-BE7A-4300-881D-EA24EC912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304958" y="548680"/>
            <a:ext cx="2749103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100 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100N from brakes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463819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0N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191831" y="5400839"/>
            <a:ext cx="6003860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Stays the same speed</a:t>
            </a:r>
          </a:p>
        </p:txBody>
      </p:sp>
    </p:spTree>
    <p:extLst>
      <p:ext uri="{BB962C8B-B14F-4D97-AF65-F5344CB8AC3E}">
        <p14:creationId xmlns:p14="http://schemas.microsoft.com/office/powerpoint/2010/main" val="22772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1146-87BE-F11D-4083-4A9B54D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"/>
            <a:ext cx="12192000" cy="514463"/>
          </a:xfrm>
        </p:spPr>
        <p:txBody>
          <a:bodyPr>
            <a:normAutofit fontScale="90000"/>
          </a:bodyPr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8A3F-D6CB-6A5B-4552-D52118D2A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6474"/>
            <a:ext cx="12192000" cy="633152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A car travels 60 miles in 1 hour.  how many miles does it travel each hour?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 car travels 60 miles in 2 hours.  how many miles does it travel each hour?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 car travels 10 meters in 1 second.  how many meters does it travel each second?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 car travels 20 meters in 2 seconds.  how many meters does it travel each second?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 car travels 10 meters in 5 second.  how many meters does it travel each second? </a:t>
            </a:r>
          </a:p>
        </p:txBody>
      </p:sp>
      <p:pic>
        <p:nvPicPr>
          <p:cNvPr id="4" name="Picture 2" descr="ibrahimkhalil (mibrahimkhalil0) on Pinterest">
            <a:extLst>
              <a:ext uri="{FF2B5EF4-FFF2-40B4-BE49-F238E27FC236}">
                <a16:creationId xmlns:a16="http://schemas.microsoft.com/office/drawing/2014/main" id="{4751C433-8EB8-4C86-27AD-678B6AB47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13088" r="10958" b="15455"/>
          <a:stretch/>
        </p:blipFill>
        <p:spPr bwMode="auto">
          <a:xfrm>
            <a:off x="0" y="12010"/>
            <a:ext cx="903647" cy="642726"/>
          </a:xfrm>
          <a:prstGeom prst="roundRect">
            <a:avLst>
              <a:gd name="adj" fmla="val 23937"/>
            </a:avLst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692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810C-914A-6B46-9B24-E71B06255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099" y="1182255"/>
            <a:ext cx="11099802" cy="52761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400" dirty="0"/>
              <a:t>We are learning to be able to:</a:t>
            </a:r>
          </a:p>
          <a:p>
            <a:pPr marL="0" indent="0" algn="l">
              <a:buNone/>
            </a:pPr>
            <a:r>
              <a:rPr lang="en-GB" sz="6600" dirty="0"/>
              <a:t>Present to the class information we have discovered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756214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Daily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en-GB" sz="9600" dirty="0"/>
              <a:t>What makes a Presentation good?</a:t>
            </a:r>
          </a:p>
        </p:txBody>
      </p:sp>
    </p:spTree>
    <p:extLst>
      <p:ext uri="{BB962C8B-B14F-4D97-AF65-F5344CB8AC3E}">
        <p14:creationId xmlns:p14="http://schemas.microsoft.com/office/powerpoint/2010/main" val="42175757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64900" y="2346502"/>
            <a:ext cx="8153400" cy="823913"/>
          </a:xfrm>
        </p:spPr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6DCCAD2-C587-194D-B7B0-6E8BF3C1BC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1264900" y="2955724"/>
            <a:ext cx="6096000" cy="812975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Learning Intentions: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7722B0A-298C-F44B-A5F1-E9C43825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1264901" y="3768699"/>
            <a:ext cx="4367809" cy="5013764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/>
              <a:t>We are learning about balanced forces</a:t>
            </a:r>
            <a:endParaRPr lang="en-US" sz="40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141312"/>
            <a:ext cx="7824192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prstClr val="black"/>
                </a:solidFill>
              </a:rPr>
              <a:t>Success Criteria: - </a:t>
            </a:r>
            <a:r>
              <a:rPr lang="en-US" i="1" dirty="0">
                <a:solidFill>
                  <a:prstClr val="black"/>
                </a:solidFill>
              </a:rPr>
              <a:t>Research Stage</a:t>
            </a:r>
            <a:endParaRPr lang="en-US" sz="3600" b="0" i="1" dirty="0">
              <a:solidFill>
                <a:prstClr val="black"/>
              </a:solidFill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50901"/>
            <a:ext cx="12135554" cy="598469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research an aspect of transport and forces using the internet.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reference any websites I get information from 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explain any information I choose to use in my own words</a:t>
            </a:r>
          </a:p>
        </p:txBody>
      </p:sp>
    </p:spTree>
    <p:extLst>
      <p:ext uri="{BB962C8B-B14F-4D97-AF65-F5344CB8AC3E}">
        <p14:creationId xmlns:p14="http://schemas.microsoft.com/office/powerpoint/2010/main" val="32233215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64900" y="2346502"/>
            <a:ext cx="8153400" cy="823913"/>
          </a:xfrm>
        </p:spPr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6DCCAD2-C587-194D-B7B0-6E8BF3C1BC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1264900" y="2955724"/>
            <a:ext cx="6096000" cy="812975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Learning Intentions: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7722B0A-298C-F44B-A5F1-E9C43825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1264901" y="3768699"/>
            <a:ext cx="4367809" cy="5013764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/>
              <a:t>We are learning about balanced forces</a:t>
            </a:r>
            <a:endParaRPr lang="en-US" sz="40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141312"/>
            <a:ext cx="7824192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prstClr val="black"/>
                </a:solidFill>
              </a:rPr>
              <a:t>Success Criteria: - </a:t>
            </a:r>
            <a:r>
              <a:rPr lang="en-US" i="1" dirty="0">
                <a:solidFill>
                  <a:prstClr val="black"/>
                </a:solidFill>
              </a:rPr>
              <a:t>PowerPoint Stage</a:t>
            </a:r>
            <a:endParaRPr lang="en-US" sz="3600" b="0" i="1" dirty="0">
              <a:solidFill>
                <a:prstClr val="black"/>
              </a:solidFill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50901"/>
            <a:ext cx="12135554" cy="5984698"/>
          </a:xfr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present information in a clear and precise way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relate my information to something done in class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add relevant images to support the information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must add all information before formatting</a:t>
            </a:r>
          </a:p>
        </p:txBody>
      </p:sp>
    </p:spTree>
    <p:extLst>
      <p:ext uri="{BB962C8B-B14F-4D97-AF65-F5344CB8AC3E}">
        <p14:creationId xmlns:p14="http://schemas.microsoft.com/office/powerpoint/2010/main" val="4501322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64900" y="2346502"/>
            <a:ext cx="8153400" cy="823913"/>
          </a:xfrm>
        </p:spPr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6DCCAD2-C587-194D-B7B0-6E8BF3C1BC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1264900" y="2955724"/>
            <a:ext cx="6096000" cy="812975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Learning Intentions: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7722B0A-298C-F44B-A5F1-E9C43825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1264901" y="3768699"/>
            <a:ext cx="4367809" cy="5013764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/>
              <a:t>We are learning about balanced forces</a:t>
            </a:r>
            <a:endParaRPr lang="en-US" sz="40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-141312"/>
            <a:ext cx="7824192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prstClr val="black"/>
                </a:solidFill>
              </a:rPr>
              <a:t>Success Criteria: - </a:t>
            </a:r>
            <a:r>
              <a:rPr lang="en-US" i="1" dirty="0">
                <a:solidFill>
                  <a:prstClr val="black"/>
                </a:solidFill>
              </a:rPr>
              <a:t>Presenting Stage</a:t>
            </a:r>
            <a:endParaRPr lang="en-US" sz="3600" b="0" i="1" dirty="0">
              <a:solidFill>
                <a:prstClr val="black"/>
              </a:solidFill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50901"/>
            <a:ext cx="12135554" cy="5984698"/>
          </a:xfr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make eye contact with the audience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speak loud and clear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use flashcards to remind me what I need to say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We can plan what each person is going to say and when </a:t>
            </a:r>
          </a:p>
        </p:txBody>
      </p:sp>
    </p:spTree>
    <p:extLst>
      <p:ext uri="{BB962C8B-B14F-4D97-AF65-F5344CB8AC3E}">
        <p14:creationId xmlns:p14="http://schemas.microsoft.com/office/powerpoint/2010/main" val="29445114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B07F-BFE9-0544-AEEE-03DF075C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6FF78-6F9F-0448-A9AA-50E5E3F9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800" dirty="0"/>
              <a:t>Transport  Safety 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800" dirty="0"/>
              <a:t>Acceleration 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800" dirty="0"/>
              <a:t>Improving Vehicles Performance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800" dirty="0"/>
              <a:t>Electromagnets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800" dirty="0"/>
              <a:t>Super magnets</a:t>
            </a:r>
          </a:p>
        </p:txBody>
      </p:sp>
    </p:spTree>
    <p:extLst>
      <p:ext uri="{BB962C8B-B14F-4D97-AF65-F5344CB8AC3E}">
        <p14:creationId xmlns:p14="http://schemas.microsoft.com/office/powerpoint/2010/main" val="39633761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EE00-5CBB-4376-AFC5-0ED126EA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DEF1-6669-4133-AABF-18E148091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dirty="0"/>
              <a:t>6 Slides including Title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1685998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58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614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Title: 			Forces Presentation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Score: 		/20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4800" dirty="0"/>
              <a:t>Comment:  	something good and 				      		something for improvement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3927730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70F8D-E306-3444-BA9D-FD4FB0C3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none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Section 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376931-74CF-6D44-B299-12CB88B1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7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Friction</a:t>
            </a: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0508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F15-A317-9F40-ABB4-BE290CC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1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Review -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43E-D9ED-1747-9C8D-32D9E321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2"/>
            <a:ext cx="12192000" cy="6274488"/>
          </a:xfrm>
        </p:spPr>
        <p:txBody>
          <a:bodyPr>
            <a:normAutofit/>
          </a:bodyPr>
          <a:lstStyle/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is a force?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9600" dirty="0"/>
              <a:t>What are the 3 things a force can </a:t>
            </a:r>
            <a:r>
              <a:rPr lang="en-GB" sz="9600"/>
              <a:t>change?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6601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0"/>
                <a:ext cx="12192000" cy="685800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16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6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96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AB478-0B69-E445-B5B2-168B2E16F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409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1"/>
            <a:ext cx="1366286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82535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100N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10N air resistance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40537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659397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90N to the right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058318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Speeds up</a:t>
            </a: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DFBC3D05-2644-2E4C-99BB-D0A6968F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198605" y="2309412"/>
            <a:ext cx="2017075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304958" y="548680"/>
            <a:ext cx="2749103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40N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120N from brakes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463819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80N to the left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179475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Slows down</a:t>
            </a:r>
          </a:p>
        </p:txBody>
      </p:sp>
      <p:pic>
        <p:nvPicPr>
          <p:cNvPr id="14" name="Picture 2" descr="How to Draw a Cartoon Car in 12 Steps - EasyLineDrawing">
            <a:extLst>
              <a:ext uri="{FF2B5EF4-FFF2-40B4-BE49-F238E27FC236}">
                <a16:creationId xmlns:a16="http://schemas.microsoft.com/office/drawing/2014/main" id="{33C5F6AD-749D-5842-8640-5D84D4EF2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134078" y="108753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to Draw a Cartoon Car in 12 Steps - EasyLineDrawing">
            <a:extLst>
              <a:ext uri="{FF2B5EF4-FFF2-40B4-BE49-F238E27FC236}">
                <a16:creationId xmlns:a16="http://schemas.microsoft.com/office/drawing/2014/main" id="{FFCA3347-1A98-0764-7F28-6E452F2E6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134078" y="1082902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Cartoon Car in 12 Steps - EasyLineDrawing">
            <a:extLst>
              <a:ext uri="{FF2B5EF4-FFF2-40B4-BE49-F238E27FC236}">
                <a16:creationId xmlns:a16="http://schemas.microsoft.com/office/drawing/2014/main" id="{DC734C4C-BE7A-4300-881D-EA24EC912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00" b="76000" l="6071" r="94643">
                        <a14:foregroundMark x1="76786" y1="76000" x2="76786" y2="76000"/>
                        <a14:foregroundMark x1="24286" y1="76000" x2="24286" y2="76000"/>
                        <a14:foregroundMark x1="9107" y1="63250" x2="9107" y2="63250"/>
                        <a14:foregroundMark x1="7500" y1="54500" x2="7500" y2="54500"/>
                        <a14:foregroundMark x1="6250" y1="63250" x2="6250" y2="63250"/>
                        <a14:foregroundMark x1="94286" y1="63000" x2="94286" y2="63000"/>
                        <a14:foregroundMark x1="69464" y1="45000" x2="69464" y2="45000"/>
                        <a14:foregroundMark x1="47500" y1="44500" x2="47500" y2="44500"/>
                        <a14:foregroundMark x1="50536" y1="21500" x2="50536" y2="21500"/>
                        <a14:foregroundMark x1="94821" y1="51000" x2="94821" y2="51000"/>
                        <a14:foregroundMark x1="46964" y1="45000" x2="46964" y2="45000"/>
                        <a14:foregroundMark x1="24643" y1="64500" x2="24643" y2="64500"/>
                        <a14:foregroundMark x1="30536" y1="71750" x2="30536" y2="71750"/>
                        <a14:foregroundMark x1="30000" y1="69750" x2="30000" y2="69750"/>
                        <a14:foregroundMark x1="28214" y1="59500" x2="28214" y2="59500"/>
                        <a14:foregroundMark x1="71429" y1="64500" x2="71429" y2="64500"/>
                        <a14:foregroundMark x1="73929" y1="65250" x2="73929" y2="65250"/>
                        <a14:foregroundMark x1="71071" y1="64000" x2="71071" y2="64000"/>
                        <a14:foregroundMark x1="74286" y1="74750" x2="70536" y2="65000"/>
                        <a14:foregroundMark x1="70536" y1="65000" x2="70536" y2="63750"/>
                        <a14:foregroundMark x1="84643" y1="60750" x2="77321" y2="56000"/>
                        <a14:foregroundMark x1="77321" y1="56000" x2="70536" y2="62000"/>
                        <a14:foregroundMark x1="70536" y1="62000" x2="70536" y2="62500"/>
                        <a14:foregroundMark x1="27679" y1="58750" x2="19286" y2="56500"/>
                        <a14:foregroundMark x1="19286" y1="56500" x2="16786" y2="67250"/>
                        <a14:foregroundMark x1="16786" y1="67250" x2="22500" y2="74750"/>
                        <a14:foregroundMark x1="22500" y1="74750" x2="28929" y2="67500"/>
                        <a14:foregroundMark x1="28929" y1="67500" x2="28036" y2="60250"/>
                        <a14:foregroundMark x1="6607" y1="51750" x2="6071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9953"/>
          <a:stretch/>
        </p:blipFill>
        <p:spPr bwMode="auto">
          <a:xfrm flipH="1">
            <a:off x="3094070" y="965264"/>
            <a:ext cx="6003860" cy="27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451E03D-D7C6-48DD-B833-D5A8DBCD64C1}"/>
              </a:ext>
            </a:extLst>
          </p:cNvPr>
          <p:cNvSpPr/>
          <p:nvPr/>
        </p:nvSpPr>
        <p:spPr>
          <a:xfrm>
            <a:off x="14333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741B3-B2C1-4F8A-8EA2-1BABEAF16FAD}"/>
              </a:ext>
            </a:extLst>
          </p:cNvPr>
          <p:cNvSpPr/>
          <p:nvPr/>
        </p:nvSpPr>
        <p:spPr>
          <a:xfrm rot="10800000">
            <a:off x="8976319" y="2309412"/>
            <a:ext cx="3072341" cy="480053"/>
          </a:xfrm>
          <a:prstGeom prst="rightArrow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B0CC5-D59D-48C1-B2EB-966242A7EE8E}"/>
              </a:ext>
            </a:extLst>
          </p:cNvPr>
          <p:cNvSpPr txBox="1"/>
          <p:nvPr/>
        </p:nvSpPr>
        <p:spPr>
          <a:xfrm>
            <a:off x="304958" y="548680"/>
            <a:ext cx="2749103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100 N from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5F5B-6441-477F-AEB7-5BBF62161FF7}"/>
              </a:ext>
            </a:extLst>
          </p:cNvPr>
          <p:cNvSpPr txBox="1"/>
          <p:nvPr/>
        </p:nvSpPr>
        <p:spPr>
          <a:xfrm>
            <a:off x="8976319" y="548680"/>
            <a:ext cx="307234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100N from brakes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025-F413-43A2-B522-B7ED6127EF04}"/>
              </a:ext>
            </a:extLst>
          </p:cNvPr>
          <p:cNvSpPr txBox="1"/>
          <p:nvPr/>
        </p:nvSpPr>
        <p:spPr>
          <a:xfrm>
            <a:off x="479375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Resultant Force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6CA2-0D63-4475-B7F6-298FB0361A31}"/>
              </a:ext>
            </a:extLst>
          </p:cNvPr>
          <p:cNvSpPr txBox="1"/>
          <p:nvPr/>
        </p:nvSpPr>
        <p:spPr>
          <a:xfrm>
            <a:off x="1823523" y="5400839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Car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B1474-C401-4954-A173-427A697A99E0}"/>
              </a:ext>
            </a:extLst>
          </p:cNvPr>
          <p:cNvSpPr txBox="1"/>
          <p:nvPr/>
        </p:nvSpPr>
        <p:spPr>
          <a:xfrm>
            <a:off x="4463819" y="4394581"/>
            <a:ext cx="4272476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0N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BE60B-AE80-4B26-B408-F2293D802C5F}"/>
              </a:ext>
            </a:extLst>
          </p:cNvPr>
          <p:cNvSpPr txBox="1"/>
          <p:nvPr/>
        </p:nvSpPr>
        <p:spPr>
          <a:xfrm>
            <a:off x="4191831" y="5400839"/>
            <a:ext cx="6003860" cy="9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Stays the same speed</a:t>
            </a:r>
          </a:p>
        </p:txBody>
      </p:sp>
    </p:spTree>
    <p:extLst>
      <p:ext uri="{BB962C8B-B14F-4D97-AF65-F5344CB8AC3E}">
        <p14:creationId xmlns:p14="http://schemas.microsoft.com/office/powerpoint/2010/main" val="12497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FFE1-E76C-6D45-8498-22D8ABBF0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999" y="1681163"/>
            <a:ext cx="11176002" cy="4777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000" dirty="0"/>
              <a:t>We are learning about </a:t>
            </a:r>
          </a:p>
          <a:p>
            <a:pPr marL="0" indent="0" algn="l">
              <a:buNone/>
            </a:pPr>
            <a:r>
              <a:rPr lang="en-GB" sz="7200" dirty="0"/>
              <a:t>Friction</a:t>
            </a:r>
            <a:endParaRPr lang="en-US" sz="7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58AAF-2A1B-764C-9627-A27E1FB9895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857251"/>
            <a:ext cx="6096000" cy="8129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7659AE-D7C3-4C4E-992A-F601FDAAC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F3FB68-A70D-4445-9F81-2C6B777A8F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9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F38BED1-53B3-0147-80BE-A87256DC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6600" y="33338"/>
            <a:ext cx="8153400" cy="823913"/>
          </a:xfrm>
        </p:spPr>
        <p:txBody>
          <a:bodyPr>
            <a:normAutofit/>
          </a:bodyPr>
          <a:lstStyle/>
          <a:p>
            <a:r>
              <a:rPr lang="en-US"/>
              <a:t>Transport and Forces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6DCCAD2-C587-194D-B7B0-6E8BF3C1BC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9626600" y="642560"/>
            <a:ext cx="6096000" cy="812975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Learning Intentions: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7722B0A-298C-F44B-A5F1-E9C43825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9626601" y="1455535"/>
            <a:ext cx="4367809" cy="5013764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/>
              <a:t>We are learning about friction</a:t>
            </a:r>
            <a:endParaRPr lang="en-US" sz="40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16BA55-DAB8-CD44-9451-99ACF7A8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25400" y="-181352"/>
            <a:ext cx="7824192" cy="823912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0" i="1">
                <a:solidFill>
                  <a:prstClr val="black"/>
                </a:solidFill>
              </a:rPr>
              <a:t>Success Criteria: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059F09-2DB7-1542-AE3F-A54BA3218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5400" y="857251"/>
            <a:ext cx="12160954" cy="597834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state what friction is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state the energy change involved in friction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state the direction friction acts </a:t>
            </a:r>
          </a:p>
          <a:p>
            <a:pPr marL="571500" lvl="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I can describe how </a:t>
            </a:r>
            <a:r>
              <a:rPr lang="en-US" sz="4800" dirty="0" err="1">
                <a:solidFill>
                  <a:prstClr val="black"/>
                </a:solidFill>
              </a:rPr>
              <a:t>frition</a:t>
            </a:r>
            <a:r>
              <a:rPr lang="en-US" sz="4800" dirty="0">
                <a:solidFill>
                  <a:prstClr val="black"/>
                </a:solidFill>
              </a:rPr>
              <a:t> and engine force relate to the speed of a car </a:t>
            </a:r>
          </a:p>
        </p:txBody>
      </p:sp>
    </p:spTree>
    <p:extLst>
      <p:ext uri="{BB962C8B-B14F-4D97-AF65-F5344CB8AC3E}">
        <p14:creationId xmlns:p14="http://schemas.microsoft.com/office/powerpoint/2010/main" val="11409691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6173-C01D-AF4F-B75B-D7724521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5AD0-E7FE-F94D-B495-F8F6744BB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Aim: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To investigate how material effects force required to move a block.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Prediction: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dirty="0"/>
              <a:t>The material that will need the most force to move the block will be _____.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8C4724B-3E75-9A48-82E8-AB8E1F00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-1189972" y="-100208"/>
            <a:ext cx="872573" cy="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09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6173-C01D-AF4F-B75B-D7724521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B20701-3AC5-8142-88D6-83277E712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855500"/>
              </p:ext>
            </p:extLst>
          </p:nvPr>
        </p:nvGraphicFramePr>
        <p:xfrm>
          <a:off x="436286" y="1127342"/>
          <a:ext cx="11148164" cy="5323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9474">
                  <a:extLst>
                    <a:ext uri="{9D8B030D-6E8A-4147-A177-3AD203B41FA5}">
                      <a16:colId xmlns:a16="http://schemas.microsoft.com/office/drawing/2014/main" val="2036934149"/>
                    </a:ext>
                  </a:extLst>
                </a:gridCol>
                <a:gridCol w="6588690">
                  <a:extLst>
                    <a:ext uri="{9D8B030D-6E8A-4147-A177-3AD203B41FA5}">
                      <a16:colId xmlns:a16="http://schemas.microsoft.com/office/drawing/2014/main" val="576819791"/>
                    </a:ext>
                  </a:extLst>
                </a:gridCol>
              </a:tblGrid>
              <a:tr h="1023761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Surface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Force Required (N)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505567"/>
                  </a:ext>
                </a:extLst>
              </a:tr>
              <a:tr h="859960">
                <a:tc>
                  <a:txBody>
                    <a:bodyPr/>
                    <a:lstStyle/>
                    <a:p>
                      <a:r>
                        <a:rPr lang="en-US" sz="3600" dirty="0"/>
                        <a:t>Bench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540586"/>
                  </a:ext>
                </a:extLst>
              </a:tr>
              <a:tr h="859960">
                <a:tc>
                  <a:txBody>
                    <a:bodyPr/>
                    <a:lstStyle/>
                    <a:p>
                      <a:r>
                        <a:rPr lang="en-US" sz="3600" dirty="0"/>
                        <a:t>Floor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342160"/>
                  </a:ext>
                </a:extLst>
              </a:tr>
              <a:tr h="859960">
                <a:tc>
                  <a:txBody>
                    <a:bodyPr/>
                    <a:lstStyle/>
                    <a:p>
                      <a:r>
                        <a:rPr lang="en-US" sz="3600" dirty="0"/>
                        <a:t>Carpet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1984670"/>
                  </a:ext>
                </a:extLst>
              </a:tr>
              <a:tr h="859960">
                <a:tc>
                  <a:txBody>
                    <a:bodyPr/>
                    <a:lstStyle/>
                    <a:p>
                      <a:r>
                        <a:rPr lang="en-US" sz="3600" dirty="0"/>
                        <a:t>Laminate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975616"/>
                  </a:ext>
                </a:extLst>
              </a:tr>
              <a:tr h="859960">
                <a:tc>
                  <a:txBody>
                    <a:bodyPr/>
                    <a:lstStyle/>
                    <a:p>
                      <a:r>
                        <a:rPr lang="en-US" sz="3600" dirty="0"/>
                        <a:t>Sandpaper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646521"/>
                  </a:ext>
                </a:extLst>
              </a:tr>
            </a:tbl>
          </a:graphicData>
        </a:graphic>
      </p:graphicFrame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D3DACB3-28DE-D302-AAE0-2FB5B48F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0"/>
            <a:ext cx="872573" cy="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67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6173-C01D-AF4F-B75B-D7724521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F5AD0-E7FE-F94D-B495-F8F6744BB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2200"/>
                  </a:spcBef>
                  <a:spcAft>
                    <a:spcPts val="1200"/>
                  </a:spcAft>
                  <a:buNone/>
                </a:pPr>
                <a:r>
                  <a:rPr lang="en-GB" sz="5400" dirty="0"/>
                  <a:t>Friction is a </a:t>
                </a:r>
                <a:r>
                  <a:rPr lang="en-GB" sz="5400" b="1" u="sng" dirty="0"/>
                  <a:t>force</a:t>
                </a:r>
                <a:r>
                  <a:rPr lang="en-GB" sz="5400" dirty="0"/>
                  <a:t> created when one surface rubs against another.</a:t>
                </a:r>
              </a:p>
              <a:p>
                <a:pPr marL="0" indent="0">
                  <a:lnSpc>
                    <a:spcPct val="200000"/>
                  </a:lnSpc>
                  <a:spcBef>
                    <a:spcPts val="2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1" i="1" smtClean="0">
                          <a:latin typeface="Cambria Math" panose="02040503050406030204" pitchFamily="18" charset="0"/>
                        </a:rPr>
                        <m:t>𝑲𝒊𝒏𝒆𝒕𝒊𝒄</m:t>
                      </m:r>
                      <m:r>
                        <a:rPr lang="en-GB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𝑯𝒆𝒂𝒕</m:t>
                      </m:r>
                    </m:oMath>
                  </m:oMathPara>
                </a14:m>
                <a:endParaRPr lang="en-GB" sz="5400" b="1" dirty="0"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200"/>
                  </a:spcBef>
                  <a:spcAft>
                    <a:spcPts val="1200"/>
                  </a:spcAft>
                  <a:buNone/>
                </a:pPr>
                <a:r>
                  <a:rPr lang="en-GB" sz="5400" dirty="0"/>
                  <a:t>Friction always acts in the </a:t>
                </a:r>
                <a:r>
                  <a:rPr lang="en-GB" sz="5400" b="1" u="sng" dirty="0"/>
                  <a:t>opposite direction</a:t>
                </a:r>
                <a:r>
                  <a:rPr lang="en-GB" sz="5400" b="1" dirty="0"/>
                  <a:t> </a:t>
                </a:r>
                <a:r>
                  <a:rPr lang="en-GB" sz="5400" dirty="0"/>
                  <a:t>to the motion of an object.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F5AD0-E7FE-F94D-B495-F8F6744BB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06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4654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1F7C-C3D9-6446-9C69-A1C3560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and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39F1E-5BC0-6E4B-8C3E-7D6F3CCF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12192000" cy="597341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5400" dirty="0"/>
              <a:t>When the force of friction is equal to the engine force of a car it will move at a constant speed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5400" dirty="0"/>
              <a:t>When the force of friction is less than the engine force of a car, the speed will increase (Accelerate)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5400" dirty="0"/>
              <a:t>When the force of friction is greater than the engine force of a car, the speed will decrease (decelerate)</a:t>
            </a:r>
          </a:p>
        </p:txBody>
      </p:sp>
      <p:pic>
        <p:nvPicPr>
          <p:cNvPr id="8" name="Graphic 7" descr="Open book with solid fill">
            <a:extLst>
              <a:ext uri="{FF2B5EF4-FFF2-40B4-BE49-F238E27FC236}">
                <a16:creationId xmlns:a16="http://schemas.microsoft.com/office/drawing/2014/main" id="{4CD0B5A8-702C-6A44-80C6-9A694666B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9" y="-29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555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1F7C-C3D9-6446-9C69-A1C3560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 and Transport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5FDB9D-914D-6D4C-BF1C-22FD1C905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95973"/>
              </p:ext>
            </p:extLst>
          </p:nvPr>
        </p:nvGraphicFramePr>
        <p:xfrm>
          <a:off x="164892" y="1274165"/>
          <a:ext cx="11872210" cy="546720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4669">
                  <a:extLst>
                    <a:ext uri="{9D8B030D-6E8A-4147-A177-3AD203B41FA5}">
                      <a16:colId xmlns:a16="http://schemas.microsoft.com/office/drawing/2014/main" val="1686757633"/>
                    </a:ext>
                  </a:extLst>
                </a:gridCol>
                <a:gridCol w="3747541">
                  <a:extLst>
                    <a:ext uri="{9D8B030D-6E8A-4147-A177-3AD203B41FA5}">
                      <a16:colId xmlns:a16="http://schemas.microsoft.com/office/drawing/2014/main" val="3710985198"/>
                    </a:ext>
                  </a:extLst>
                </a:gridCol>
              </a:tblGrid>
              <a:tr h="1822401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/>
                        <a:t>If friction is equal to engine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/>
                        <a:t>Constant speed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610377"/>
                  </a:ext>
                </a:extLst>
              </a:tr>
              <a:tr h="1822401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/>
                        <a:t>If friction is less than engine force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/>
                        <a:t>Increase speed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231455"/>
                  </a:ext>
                </a:extLst>
              </a:tr>
              <a:tr h="182240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If friction is more than engine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/>
                        <a:t>Decrease speed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377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5852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0035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2 Physics Electricity RS  -  Compatibility Mode" id="{45015D62-3390-1947-83B7-1EECD754E467}" vid="{B3542AA6-DE1C-C645-934C-A23A221136FE}"/>
    </a:ext>
  </a:extLst>
</a:theme>
</file>

<file path=ppt/theme/theme2.xml><?xml version="1.0" encoding="utf-8"?>
<a:theme xmlns:a="http://schemas.openxmlformats.org/drawingml/2006/main" name="Blank Presentat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8CCF250-F3E1-6649-83BA-194C2A61B941}" vid="{45249A3E-AFFC-064E-8841-9B0F170AA264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5343</Words>
  <Application>Microsoft Macintosh PowerPoint</Application>
  <PresentationFormat>Widescreen</PresentationFormat>
  <Paragraphs>1025</Paragraphs>
  <Slides>171</Slides>
  <Notes>88</Notes>
  <HiddenSlides>18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171</vt:i4>
      </vt:variant>
    </vt:vector>
  </HeadingPairs>
  <TitlesOfParts>
    <vt:vector size="186" baseType="lpstr">
      <vt:lpstr>Arial</vt:lpstr>
      <vt:lpstr>Calibri</vt:lpstr>
      <vt:lpstr>Cambria Math</vt:lpstr>
      <vt:lpstr>Comic Sans MS</vt:lpstr>
      <vt:lpstr>Lucida Sans Unicode</vt:lpstr>
      <vt:lpstr>Trebuchet MS</vt:lpstr>
      <vt:lpstr>Verdana</vt:lpstr>
      <vt:lpstr>Wingdings</vt:lpstr>
      <vt:lpstr>Wingdings 2</vt:lpstr>
      <vt:lpstr>Wingdings 3</vt:lpstr>
      <vt:lpstr>1_Office Theme</vt:lpstr>
      <vt:lpstr>Blank Presentation</vt:lpstr>
      <vt:lpstr>1_Blank Presentation</vt:lpstr>
      <vt:lpstr>Concourse</vt:lpstr>
      <vt:lpstr>Office Theme</vt:lpstr>
      <vt:lpstr>PowerPoint Presentation</vt:lpstr>
      <vt:lpstr>Transport and Forces</vt:lpstr>
      <vt:lpstr>Section 1</vt:lpstr>
      <vt:lpstr>Write down anything you know about Transport</vt:lpstr>
      <vt:lpstr>Write down anything you know about Forces</vt:lpstr>
      <vt:lpstr>Transport and Forces – Lesson 1</vt:lpstr>
      <vt:lpstr>PowerPoint Presentation</vt:lpstr>
      <vt:lpstr>Speed</vt:lpstr>
      <vt:lpstr>PowerPoint Presentation</vt:lpstr>
      <vt:lpstr>PowerPoint Presentation</vt:lpstr>
      <vt:lpstr>PowerPoint Presentation</vt:lpstr>
      <vt:lpstr>Speed - L1</vt:lpstr>
      <vt:lpstr>Example 1</vt:lpstr>
      <vt:lpstr>Example 1</vt:lpstr>
      <vt:lpstr>Example 2</vt:lpstr>
      <vt:lpstr>Example 3</vt:lpstr>
      <vt:lpstr>Speed - L1</vt:lpstr>
      <vt:lpstr>PowerPoint Presentation</vt:lpstr>
      <vt:lpstr>PowerPoint Presentation</vt:lpstr>
      <vt:lpstr>Speed Homework – For Teacher</vt:lpstr>
      <vt:lpstr>Daily Review - Whiteboards</vt:lpstr>
      <vt:lpstr>Transport and Forces – Lesson 2</vt:lpstr>
      <vt:lpstr>PowerPoint Presentation</vt:lpstr>
      <vt:lpstr>Measuring Speed - 1</vt:lpstr>
      <vt:lpstr>Measuring Speed - 1</vt:lpstr>
      <vt:lpstr>Measuring Speed – 1 - Method</vt:lpstr>
      <vt:lpstr>Measuring Speed – 1 - Task</vt:lpstr>
      <vt:lpstr>PowerPoint Presentation</vt:lpstr>
      <vt:lpstr>Daily Review - Whiteboards</vt:lpstr>
      <vt:lpstr>Transport and Forces - Lesson 3</vt:lpstr>
      <vt:lpstr>PowerPoint Presentation</vt:lpstr>
      <vt:lpstr>Measuring Speed - 2</vt:lpstr>
      <vt:lpstr>Measuring Speed - 2</vt:lpstr>
      <vt:lpstr>Measuring Speed – 2 - Method</vt:lpstr>
      <vt:lpstr>PowerPoint Presentation</vt:lpstr>
      <vt:lpstr>Measuring Speed – 2 – Task </vt:lpstr>
      <vt:lpstr>Average speed Pros and Cons</vt:lpstr>
      <vt:lpstr>PowerPoint Presentation</vt:lpstr>
      <vt:lpstr>Daily Review - Whiteboards</vt:lpstr>
      <vt:lpstr>Section 2</vt:lpstr>
      <vt:lpstr>Daily Review - Whiteboards</vt:lpstr>
      <vt:lpstr>Transport and Forces</vt:lpstr>
      <vt:lpstr>PowerPoint Presentation</vt:lpstr>
      <vt:lpstr>Forces  </vt:lpstr>
      <vt:lpstr>PowerPoint Presentation</vt:lpstr>
      <vt:lpstr>Measuring Forces</vt:lpstr>
      <vt:lpstr>Forces – Task </vt:lpstr>
      <vt:lpstr>PowerPoint Presentation</vt:lpstr>
      <vt:lpstr>One of the main forces on Earth is the force due to          .</vt:lpstr>
      <vt:lpstr>Section 3</vt:lpstr>
      <vt:lpstr>Daily Review - Whiteboards</vt:lpstr>
      <vt:lpstr>Transport and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Review - Whiteboards</vt:lpstr>
      <vt:lpstr>Daily Review - Whiteboards</vt:lpstr>
      <vt:lpstr>Transport and Forces</vt:lpstr>
      <vt:lpstr>Transport and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Unbalanced Forces</vt:lpstr>
      <vt:lpstr>PowerPoint Presentation</vt:lpstr>
      <vt:lpstr>balanced Forces</vt:lpstr>
      <vt:lpstr>PowerPoint Presentation</vt:lpstr>
      <vt:lpstr>Balanced Forces – Task </vt:lpstr>
      <vt:lpstr>Resultant Forces – Task </vt:lpstr>
      <vt:lpstr>PowerPoint Presentation</vt:lpstr>
      <vt:lpstr>Daily Review - Whiteboards</vt:lpstr>
      <vt:lpstr>PowerPoint Presentation</vt:lpstr>
      <vt:lpstr>PowerPoint Presentation</vt:lpstr>
      <vt:lpstr>PowerPoint Presentation</vt:lpstr>
      <vt:lpstr>Transport and Forces</vt:lpstr>
      <vt:lpstr>Daily Review</vt:lpstr>
      <vt:lpstr>Transport and Forces</vt:lpstr>
      <vt:lpstr>Transport and Forces</vt:lpstr>
      <vt:lpstr>Transport and Forces</vt:lpstr>
      <vt:lpstr>Ideas</vt:lpstr>
      <vt:lpstr>PowerPoint Presentation</vt:lpstr>
      <vt:lpstr>Learning Logs</vt:lpstr>
      <vt:lpstr>Section 4</vt:lpstr>
      <vt:lpstr>Daily Review - Whiteboards</vt:lpstr>
      <vt:lpstr>PowerPoint Presentation</vt:lpstr>
      <vt:lpstr>PowerPoint Presentation</vt:lpstr>
      <vt:lpstr>PowerPoint Presentation</vt:lpstr>
      <vt:lpstr>Transport and Forces</vt:lpstr>
      <vt:lpstr>Transport and Forces</vt:lpstr>
      <vt:lpstr>Friction</vt:lpstr>
      <vt:lpstr>Friction</vt:lpstr>
      <vt:lpstr>Friction</vt:lpstr>
      <vt:lpstr>Friction and Transport</vt:lpstr>
      <vt:lpstr>Friction and Transport</vt:lpstr>
      <vt:lpstr>Friction – Task – Jotter - Sentences </vt:lpstr>
      <vt:lpstr>PowerPoint Presentation</vt:lpstr>
      <vt:lpstr>Daily Review - Whiteboards</vt:lpstr>
      <vt:lpstr>Transport and Forces</vt:lpstr>
      <vt:lpstr>PowerPoint Presentation</vt:lpstr>
      <vt:lpstr>Useful Friction</vt:lpstr>
      <vt:lpstr>Nuisance Friction</vt:lpstr>
      <vt:lpstr>Reducing Friction</vt:lpstr>
      <vt:lpstr>Mid Topic Review</vt:lpstr>
      <vt:lpstr>PowerPoint Presentation</vt:lpstr>
      <vt:lpstr>Daily Review - Whiteboards</vt:lpstr>
      <vt:lpstr>Section 5</vt:lpstr>
      <vt:lpstr>Transport Forces</vt:lpstr>
      <vt:lpstr>PowerPoint Presentation</vt:lpstr>
      <vt:lpstr>Mass and Force</vt:lpstr>
      <vt:lpstr>Mass and Force</vt:lpstr>
      <vt:lpstr>Daily Review - Whiteboards</vt:lpstr>
      <vt:lpstr>Transport Forces</vt:lpstr>
      <vt:lpstr>PowerPoint Presentation</vt:lpstr>
      <vt:lpstr>Gravitational Force</vt:lpstr>
      <vt:lpstr>Gravitational Force</vt:lpstr>
      <vt:lpstr>Mass and Weight</vt:lpstr>
      <vt:lpstr>Mass and Weight</vt:lpstr>
      <vt:lpstr>PowerPoint Presentation</vt:lpstr>
      <vt:lpstr>Mass and Weight - Equation</vt:lpstr>
      <vt:lpstr>Example 1 – Weight On Earth</vt:lpstr>
      <vt:lpstr>Example 2 – Mass On Earth</vt:lpstr>
      <vt:lpstr>Working In Jotter – Q1-3 only</vt:lpstr>
      <vt:lpstr>Transport Forces</vt:lpstr>
      <vt:lpstr>PowerPoint Presentation</vt:lpstr>
      <vt:lpstr>Mass and Weight on different Planets</vt:lpstr>
      <vt:lpstr>PowerPoint Presentation</vt:lpstr>
      <vt:lpstr>PowerPoint Presentation</vt:lpstr>
      <vt:lpstr>Example 3 – Weight On Another Planet</vt:lpstr>
      <vt:lpstr>Mass and Weight Questions </vt:lpstr>
      <vt:lpstr>Task</vt:lpstr>
      <vt:lpstr>PowerPoint Presentation</vt:lpstr>
      <vt:lpstr>Daily Review - Whiteboards</vt:lpstr>
      <vt:lpstr>Transport Forces</vt:lpstr>
      <vt:lpstr>PowerPoint Presentation</vt:lpstr>
      <vt:lpstr>Magnets </vt:lpstr>
      <vt:lpstr>Magnets </vt:lpstr>
      <vt:lpstr>Magnetic Field Lines</vt:lpstr>
      <vt:lpstr>Magnetic Field Lines</vt:lpstr>
      <vt:lpstr>Magnetic Field Lines</vt:lpstr>
      <vt:lpstr>PowerPoint Presentation</vt:lpstr>
      <vt:lpstr>Transport Forces</vt:lpstr>
      <vt:lpstr>PowerPoint Presentation</vt:lpstr>
      <vt:lpstr>Electromagnets</vt:lpstr>
      <vt:lpstr>PowerPoint Presentation</vt:lpstr>
      <vt:lpstr>Making an Electromagnet</vt:lpstr>
      <vt:lpstr>PowerPoint Presentation</vt:lpstr>
      <vt:lpstr>PowerPoint Presentation</vt:lpstr>
      <vt:lpstr>PowerPoint Presentation</vt:lpstr>
      <vt:lpstr>Transport Forces</vt:lpstr>
      <vt:lpstr>PowerPoint Presentation</vt:lpstr>
      <vt:lpstr>PowerPoint Presentation</vt:lpstr>
      <vt:lpstr>Electromagnet Write up - OneNote - Example</vt:lpstr>
      <vt:lpstr>Electromagnet Write up - Example</vt:lpstr>
      <vt:lpstr>Learning Logs</vt:lpstr>
      <vt:lpstr>Electromagnet Investigation</vt:lpstr>
      <vt:lpstr>PowerPoint Presentation</vt:lpstr>
      <vt:lpstr>Learning Logs</vt:lpstr>
      <vt:lpstr>Revision</vt:lpstr>
      <vt:lpstr>PowerPoint Presentation</vt:lpstr>
      <vt:lpstr>Results:</vt:lpstr>
      <vt:lpstr>Conclusion: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Martin Rogerson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of Acids</dc:title>
  <dc:creator>Stephen Watson</dc:creator>
  <cp:lastModifiedBy>Mr Stewart</cp:lastModifiedBy>
  <cp:revision>3</cp:revision>
  <cp:lastPrinted>2023-02-06T10:03:32Z</cp:lastPrinted>
  <dcterms:created xsi:type="dcterms:W3CDTF">2012-09-19T08:22:06Z</dcterms:created>
  <dcterms:modified xsi:type="dcterms:W3CDTF">2023-05-14T19:25:54Z</dcterms:modified>
</cp:coreProperties>
</file>